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gif" ContentType="image/g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8.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9.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1.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2.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3.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4.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theme/theme25.xml" ContentType="application/vnd.openxmlformats-officedocument.theme+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3.xml" ContentType="application/vnd.openxmlformats-officedocument.themeOverride+xml"/>
  <Override PartName="/ppt/notesSlides/notesSlide56.xml" ContentType="application/vnd.openxmlformats-officedocument.presentationml.notesSlide+xml"/>
  <Override PartName="/ppt/theme/themeOverride4.xml" ContentType="application/vnd.openxmlformats-officedocument.themeOverride+xml"/>
  <Override PartName="/ppt/notesSlides/notesSlide57.xml" ContentType="application/vnd.openxmlformats-officedocument.presentationml.notesSlide+xml"/>
  <Override PartName="/ppt/theme/themeOverride5.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heme/themeOverride6.xml" ContentType="application/vnd.openxmlformats-officedocument.themeOverr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7.xml" ContentType="application/vnd.openxmlformats-officedocument.themeOverr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theme/themeOverride8.xml" ContentType="application/vnd.openxmlformats-officedocument.themeOverride+xml"/>
  <Override PartName="/ppt/notesSlides/notesSlide107.xml" ContentType="application/vnd.openxmlformats-officedocument.presentationml.notesSlide+xml"/>
  <Override PartName="/ppt/theme/themeOverride9.xml" ContentType="application/vnd.openxmlformats-officedocument.themeOverr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theme/themeOverride10.xml" ContentType="application/vnd.openxmlformats-officedocument.themeOverride+xml"/>
  <Override PartName="/ppt/notesSlides/notesSlide110.xml" ContentType="application/vnd.openxmlformats-officedocument.presentationml.notesSlide+xml"/>
  <Override PartName="/ppt/theme/themeOverride11.xml" ContentType="application/vnd.openxmlformats-officedocument.themeOverr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theme/themeOverride12.xml" ContentType="application/vnd.openxmlformats-officedocument.themeOverride+xml"/>
  <Override PartName="/ppt/notesSlides/notesSlide113.xml" ContentType="application/vnd.openxmlformats-officedocument.presentationml.notesSlide+xml"/>
  <Override PartName="/ppt/theme/themeOverride13.xml" ContentType="application/vnd.openxmlformats-officedocument.themeOverr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954" r:id="rId1"/>
    <p:sldMasterId id="2147484966" r:id="rId2"/>
    <p:sldMasterId id="2147485579" r:id="rId3"/>
    <p:sldMasterId id="2147485591" r:id="rId4"/>
    <p:sldMasterId id="2147485603" r:id="rId5"/>
    <p:sldMasterId id="2147485689" r:id="rId6"/>
    <p:sldMasterId id="2147485737" r:id="rId7"/>
    <p:sldMasterId id="2147485774" r:id="rId8"/>
    <p:sldMasterId id="2147485786" r:id="rId9"/>
    <p:sldMasterId id="2147485834" r:id="rId10"/>
    <p:sldMasterId id="2147485847" r:id="rId11"/>
    <p:sldMasterId id="2147485859" r:id="rId12"/>
    <p:sldMasterId id="2147485872" r:id="rId13"/>
    <p:sldMasterId id="2147485884" r:id="rId14"/>
    <p:sldMasterId id="2147485896" r:id="rId15"/>
    <p:sldMasterId id="2147485908" r:id="rId16"/>
    <p:sldMasterId id="2147485920" r:id="rId17"/>
    <p:sldMasterId id="2147485944" r:id="rId18"/>
    <p:sldMasterId id="2147485957" r:id="rId19"/>
    <p:sldMasterId id="2147485969" r:id="rId20"/>
    <p:sldMasterId id="2147485981" r:id="rId21"/>
    <p:sldMasterId id="2147485994" r:id="rId22"/>
    <p:sldMasterId id="2147486006" r:id="rId23"/>
    <p:sldMasterId id="2147486018" r:id="rId24"/>
    <p:sldMasterId id="2147486030" r:id="rId25"/>
  </p:sldMasterIdLst>
  <p:notesMasterIdLst>
    <p:notesMasterId r:id="rId167"/>
  </p:notesMasterIdLst>
  <p:handoutMasterIdLst>
    <p:handoutMasterId r:id="rId168"/>
  </p:handoutMasterIdLst>
  <p:sldIdLst>
    <p:sldId id="1804" r:id="rId26"/>
    <p:sldId id="923" r:id="rId27"/>
    <p:sldId id="1569" r:id="rId28"/>
    <p:sldId id="1570" r:id="rId29"/>
    <p:sldId id="1571" r:id="rId30"/>
    <p:sldId id="1572" r:id="rId31"/>
    <p:sldId id="1574" r:id="rId32"/>
    <p:sldId id="1575" r:id="rId33"/>
    <p:sldId id="1576" r:id="rId34"/>
    <p:sldId id="1579" r:id="rId35"/>
    <p:sldId id="1580" r:id="rId36"/>
    <p:sldId id="1581" r:id="rId37"/>
    <p:sldId id="1582" r:id="rId38"/>
    <p:sldId id="1583" r:id="rId39"/>
    <p:sldId id="1787" r:id="rId40"/>
    <p:sldId id="1584" r:id="rId41"/>
    <p:sldId id="1586" r:id="rId42"/>
    <p:sldId id="1585" r:id="rId43"/>
    <p:sldId id="1785" r:id="rId44"/>
    <p:sldId id="1587" r:id="rId45"/>
    <p:sldId id="1588" r:id="rId46"/>
    <p:sldId id="1589" r:id="rId47"/>
    <p:sldId id="1590" r:id="rId48"/>
    <p:sldId id="1591" r:id="rId49"/>
    <p:sldId id="1592" r:id="rId50"/>
    <p:sldId id="1593" r:id="rId51"/>
    <p:sldId id="1594" r:id="rId52"/>
    <p:sldId id="1595" r:id="rId53"/>
    <p:sldId id="1596" r:id="rId54"/>
    <p:sldId id="1597" r:id="rId55"/>
    <p:sldId id="1760" r:id="rId56"/>
    <p:sldId id="1795" r:id="rId57"/>
    <p:sldId id="1798" r:id="rId58"/>
    <p:sldId id="1799" r:id="rId59"/>
    <p:sldId id="1800" r:id="rId60"/>
    <p:sldId id="1801" r:id="rId61"/>
    <p:sldId id="1802" r:id="rId62"/>
    <p:sldId id="1803" r:id="rId63"/>
    <p:sldId id="1598" r:id="rId64"/>
    <p:sldId id="1599" r:id="rId65"/>
    <p:sldId id="1600" r:id="rId66"/>
    <p:sldId id="1604" r:id="rId67"/>
    <p:sldId id="1759" r:id="rId68"/>
    <p:sldId id="1605" r:id="rId69"/>
    <p:sldId id="1606" r:id="rId70"/>
    <p:sldId id="1607" r:id="rId71"/>
    <p:sldId id="1608" r:id="rId72"/>
    <p:sldId id="1615" r:id="rId73"/>
    <p:sldId id="1616" r:id="rId74"/>
    <p:sldId id="1617" r:id="rId75"/>
    <p:sldId id="1776" r:id="rId76"/>
    <p:sldId id="1770" r:id="rId77"/>
    <p:sldId id="1771" r:id="rId78"/>
    <p:sldId id="1772" r:id="rId79"/>
    <p:sldId id="1775" r:id="rId80"/>
    <p:sldId id="1774" r:id="rId81"/>
    <p:sldId id="1618" r:id="rId82"/>
    <p:sldId id="1779" r:id="rId83"/>
    <p:sldId id="1780" r:id="rId84"/>
    <p:sldId id="1781" r:id="rId85"/>
    <p:sldId id="1756" r:id="rId86"/>
    <p:sldId id="1622" r:id="rId87"/>
    <p:sldId id="1623" r:id="rId88"/>
    <p:sldId id="1624" r:id="rId89"/>
    <p:sldId id="1629" r:id="rId90"/>
    <p:sldId id="1625" r:id="rId91"/>
    <p:sldId id="1626" r:id="rId92"/>
    <p:sldId id="1627" r:id="rId93"/>
    <p:sldId id="1628" r:id="rId94"/>
    <p:sldId id="1786" r:id="rId95"/>
    <p:sldId id="1643" r:id="rId96"/>
    <p:sldId id="1646" r:id="rId97"/>
    <p:sldId id="1757" r:id="rId98"/>
    <p:sldId id="1752" r:id="rId99"/>
    <p:sldId id="1647" r:id="rId100"/>
    <p:sldId id="1648" r:id="rId101"/>
    <p:sldId id="1649" r:id="rId102"/>
    <p:sldId id="1650" r:id="rId103"/>
    <p:sldId id="1788" r:id="rId104"/>
    <p:sldId id="1789" r:id="rId105"/>
    <p:sldId id="1791" r:id="rId106"/>
    <p:sldId id="1790" r:id="rId107"/>
    <p:sldId id="1793" r:id="rId108"/>
    <p:sldId id="1651" r:id="rId109"/>
    <p:sldId id="1655" r:id="rId110"/>
    <p:sldId id="1792" r:id="rId111"/>
    <p:sldId id="1573" r:id="rId112"/>
    <p:sldId id="1794" r:id="rId113"/>
    <p:sldId id="1796" r:id="rId114"/>
    <p:sldId id="1797" r:id="rId115"/>
    <p:sldId id="1656" r:id="rId116"/>
    <p:sldId id="1761" r:id="rId117"/>
    <p:sldId id="1762" r:id="rId118"/>
    <p:sldId id="1765" r:id="rId119"/>
    <p:sldId id="1763" r:id="rId120"/>
    <p:sldId id="1764" r:id="rId121"/>
    <p:sldId id="1782" r:id="rId122"/>
    <p:sldId id="1783" r:id="rId123"/>
    <p:sldId id="1784" r:id="rId124"/>
    <p:sldId id="1687" r:id="rId125"/>
    <p:sldId id="1688" r:id="rId126"/>
    <p:sldId id="1773" r:id="rId127"/>
    <p:sldId id="1777" r:id="rId128"/>
    <p:sldId id="1778" r:id="rId129"/>
    <p:sldId id="1754" r:id="rId130"/>
    <p:sldId id="1577" r:id="rId131"/>
    <p:sldId id="1719" r:id="rId132"/>
    <p:sldId id="1720" r:id="rId133"/>
    <p:sldId id="1721" r:id="rId134"/>
    <p:sldId id="1578" r:id="rId135"/>
    <p:sldId id="1722" r:id="rId136"/>
    <p:sldId id="1723" r:id="rId137"/>
    <p:sldId id="1724" r:id="rId138"/>
    <p:sldId id="1725" r:id="rId139"/>
    <p:sldId id="1726" r:id="rId140"/>
    <p:sldId id="1727" r:id="rId141"/>
    <p:sldId id="1728" r:id="rId142"/>
    <p:sldId id="1730" r:id="rId143"/>
    <p:sldId id="1630" r:id="rId144"/>
    <p:sldId id="1631" r:id="rId145"/>
    <p:sldId id="1632" r:id="rId146"/>
    <p:sldId id="1633" r:id="rId147"/>
    <p:sldId id="1634" r:id="rId148"/>
    <p:sldId id="1635" r:id="rId149"/>
    <p:sldId id="1609" r:id="rId150"/>
    <p:sldId id="1610" r:id="rId151"/>
    <p:sldId id="1611" r:id="rId152"/>
    <p:sldId id="1612" r:id="rId153"/>
    <p:sldId id="1613" r:id="rId154"/>
    <p:sldId id="1614" r:id="rId155"/>
    <p:sldId id="1766" r:id="rId156"/>
    <p:sldId id="1767" r:id="rId157"/>
    <p:sldId id="1768" r:id="rId158"/>
    <p:sldId id="1769" r:id="rId159"/>
    <p:sldId id="1753" r:id="rId160"/>
    <p:sldId id="1755" r:id="rId161"/>
    <p:sldId id="1601" r:id="rId162"/>
    <p:sldId id="1602" r:id="rId163"/>
    <p:sldId id="1603" r:id="rId164"/>
    <p:sldId id="1805" r:id="rId165"/>
    <p:sldId id="1806" r:id="rId166"/>
  </p:sldIdLst>
  <p:sldSz cx="9144000" cy="6858000" type="screen4x3"/>
  <p:notesSz cx="10234613" cy="7099300"/>
  <p:defaultTextStyle>
    <a:defPPr>
      <a:defRPr lang="en-US"/>
    </a:defPPr>
    <a:lvl1pPr marL="0" algn="l" defTabSz="457160" rtl="0" eaLnBrk="1" latinLnBrk="0" hangingPunct="1">
      <a:defRPr sz="1800" kern="1200">
        <a:solidFill>
          <a:schemeClr val="tx1"/>
        </a:solidFill>
        <a:latin typeface="+mn-lt"/>
        <a:ea typeface="+mn-ea"/>
        <a:cs typeface="+mn-cs"/>
      </a:defRPr>
    </a:lvl1pPr>
    <a:lvl2pPr marL="457160" algn="l" defTabSz="457160" rtl="0" eaLnBrk="1" latinLnBrk="0" hangingPunct="1">
      <a:defRPr sz="1800" kern="1200">
        <a:solidFill>
          <a:schemeClr val="tx1"/>
        </a:solidFill>
        <a:latin typeface="+mn-lt"/>
        <a:ea typeface="+mn-ea"/>
        <a:cs typeface="+mn-cs"/>
      </a:defRPr>
    </a:lvl2pPr>
    <a:lvl3pPr marL="914319" algn="l" defTabSz="457160" rtl="0" eaLnBrk="1" latinLnBrk="0" hangingPunct="1">
      <a:defRPr sz="1800" kern="1200">
        <a:solidFill>
          <a:schemeClr val="tx1"/>
        </a:solidFill>
        <a:latin typeface="+mn-lt"/>
        <a:ea typeface="+mn-ea"/>
        <a:cs typeface="+mn-cs"/>
      </a:defRPr>
    </a:lvl3pPr>
    <a:lvl4pPr marL="1371479" algn="l" defTabSz="457160" rtl="0" eaLnBrk="1" latinLnBrk="0" hangingPunct="1">
      <a:defRPr sz="1800" kern="1200">
        <a:solidFill>
          <a:schemeClr val="tx1"/>
        </a:solidFill>
        <a:latin typeface="+mn-lt"/>
        <a:ea typeface="+mn-ea"/>
        <a:cs typeface="+mn-cs"/>
      </a:defRPr>
    </a:lvl4pPr>
    <a:lvl5pPr marL="1828638" algn="l" defTabSz="457160" rtl="0" eaLnBrk="1" latinLnBrk="0" hangingPunct="1">
      <a:defRPr sz="1800" kern="1200">
        <a:solidFill>
          <a:schemeClr val="tx1"/>
        </a:solidFill>
        <a:latin typeface="+mn-lt"/>
        <a:ea typeface="+mn-ea"/>
        <a:cs typeface="+mn-cs"/>
      </a:defRPr>
    </a:lvl5pPr>
    <a:lvl6pPr marL="2285798" algn="l" defTabSz="457160" rtl="0" eaLnBrk="1" latinLnBrk="0" hangingPunct="1">
      <a:defRPr sz="1800" kern="1200">
        <a:solidFill>
          <a:schemeClr val="tx1"/>
        </a:solidFill>
        <a:latin typeface="+mn-lt"/>
        <a:ea typeface="+mn-ea"/>
        <a:cs typeface="+mn-cs"/>
      </a:defRPr>
    </a:lvl6pPr>
    <a:lvl7pPr marL="2742957" algn="l" defTabSz="457160" rtl="0" eaLnBrk="1" latinLnBrk="0" hangingPunct="1">
      <a:defRPr sz="1800" kern="1200">
        <a:solidFill>
          <a:schemeClr val="tx1"/>
        </a:solidFill>
        <a:latin typeface="+mn-lt"/>
        <a:ea typeface="+mn-ea"/>
        <a:cs typeface="+mn-cs"/>
      </a:defRPr>
    </a:lvl7pPr>
    <a:lvl8pPr marL="3200112" algn="l" defTabSz="457160" rtl="0" eaLnBrk="1" latinLnBrk="0" hangingPunct="1">
      <a:defRPr sz="1800" kern="1200">
        <a:solidFill>
          <a:schemeClr val="tx1"/>
        </a:solidFill>
        <a:latin typeface="+mn-lt"/>
        <a:ea typeface="+mn-ea"/>
        <a:cs typeface="+mn-cs"/>
      </a:defRPr>
    </a:lvl8pPr>
    <a:lvl9pPr marL="3657272" algn="l" defTabSz="45716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663300"/>
    <a:srgbClr val="990000"/>
    <a:srgbClr val="66FFFF"/>
    <a:srgbClr val="66CCFF"/>
    <a:srgbClr val="DDFFFF"/>
    <a:srgbClr val="FFFF00"/>
    <a:srgbClr val="CFA799"/>
    <a:srgbClr val="99CCFF"/>
    <a:srgbClr val="00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03" autoAdjust="0"/>
    <p:restoredTop sz="88785" autoAdjust="0"/>
  </p:normalViewPr>
  <p:slideViewPr>
    <p:cSldViewPr snapToGrid="0" snapToObjects="1">
      <p:cViewPr>
        <p:scale>
          <a:sx n="70" d="100"/>
          <a:sy n="70" d="100"/>
        </p:scale>
        <p:origin x="-2120" y="-616"/>
      </p:cViewPr>
      <p:guideLst>
        <p:guide orient="horz" pos="2160"/>
        <p:guide pos="2880"/>
      </p:guideLst>
    </p:cSldViewPr>
  </p:slideViewPr>
  <p:notesTextViewPr>
    <p:cViewPr>
      <p:scale>
        <a:sx n="100" d="100"/>
        <a:sy n="100" d="100"/>
      </p:scale>
      <p:origin x="0" y="0"/>
    </p:cViewPr>
  </p:notesTextViewPr>
  <p:sorterViewPr>
    <p:cViewPr>
      <p:scale>
        <a:sx n="60" d="100"/>
        <a:sy n="60" d="100"/>
      </p:scale>
      <p:origin x="0" y="9600"/>
    </p:cViewPr>
  </p:sorterViewPr>
  <p:gridSpacing cx="72008" cy="72008"/>
</p:viewPr>
</file>

<file path=ppt/_rels/presentation.xml.rels><?xml version="1.0" encoding="UTF-8" standalone="yes"?>
<Relationships xmlns="http://schemas.openxmlformats.org/package/2006/relationships"><Relationship Id="rId142" Type="http://schemas.openxmlformats.org/officeDocument/2006/relationships/slide" Target="slides/slide117.xml"/><Relationship Id="rId143" Type="http://schemas.openxmlformats.org/officeDocument/2006/relationships/slide" Target="slides/slide118.xml"/><Relationship Id="rId144" Type="http://schemas.openxmlformats.org/officeDocument/2006/relationships/slide" Target="slides/slide119.xml"/><Relationship Id="rId145" Type="http://schemas.openxmlformats.org/officeDocument/2006/relationships/slide" Target="slides/slide120.xml"/><Relationship Id="rId146" Type="http://schemas.openxmlformats.org/officeDocument/2006/relationships/slide" Target="slides/slide121.xml"/><Relationship Id="rId147" Type="http://schemas.openxmlformats.org/officeDocument/2006/relationships/slide" Target="slides/slide122.xml"/><Relationship Id="rId148" Type="http://schemas.openxmlformats.org/officeDocument/2006/relationships/slide" Target="slides/slide123.xml"/><Relationship Id="rId149" Type="http://schemas.openxmlformats.org/officeDocument/2006/relationships/slide" Target="slides/slide124.xml"/><Relationship Id="rId40" Type="http://schemas.openxmlformats.org/officeDocument/2006/relationships/slide" Target="slides/slide15.xml"/><Relationship Id="rId41" Type="http://schemas.openxmlformats.org/officeDocument/2006/relationships/slide" Target="slides/slide16.xml"/><Relationship Id="rId42" Type="http://schemas.openxmlformats.org/officeDocument/2006/relationships/slide" Target="slides/slide17.xml"/><Relationship Id="rId43" Type="http://schemas.openxmlformats.org/officeDocument/2006/relationships/slide" Target="slides/slide18.xml"/><Relationship Id="rId44" Type="http://schemas.openxmlformats.org/officeDocument/2006/relationships/slide" Target="slides/slide19.xml"/><Relationship Id="rId45" Type="http://schemas.openxmlformats.org/officeDocument/2006/relationships/slide" Target="slides/slide20.xml"/><Relationship Id="rId46" Type="http://schemas.openxmlformats.org/officeDocument/2006/relationships/slide" Target="slides/slide21.xml"/><Relationship Id="rId47" Type="http://schemas.openxmlformats.org/officeDocument/2006/relationships/slide" Target="slides/slide22.xml"/><Relationship Id="rId48" Type="http://schemas.openxmlformats.org/officeDocument/2006/relationships/slide" Target="slides/slide23.xml"/><Relationship Id="rId49" Type="http://schemas.openxmlformats.org/officeDocument/2006/relationships/slide" Target="slides/slide24.xml"/><Relationship Id="rId80" Type="http://schemas.openxmlformats.org/officeDocument/2006/relationships/slide" Target="slides/slide55.xml"/><Relationship Id="rId81" Type="http://schemas.openxmlformats.org/officeDocument/2006/relationships/slide" Target="slides/slide56.xml"/><Relationship Id="rId82" Type="http://schemas.openxmlformats.org/officeDocument/2006/relationships/slide" Target="slides/slide57.xml"/><Relationship Id="rId83" Type="http://schemas.openxmlformats.org/officeDocument/2006/relationships/slide" Target="slides/slide58.xml"/><Relationship Id="rId84" Type="http://schemas.openxmlformats.org/officeDocument/2006/relationships/slide" Target="slides/slide59.xml"/><Relationship Id="rId85" Type="http://schemas.openxmlformats.org/officeDocument/2006/relationships/slide" Target="slides/slide60.xml"/><Relationship Id="rId86" Type="http://schemas.openxmlformats.org/officeDocument/2006/relationships/slide" Target="slides/slide61.xml"/><Relationship Id="rId87" Type="http://schemas.openxmlformats.org/officeDocument/2006/relationships/slide" Target="slides/slide62.xml"/><Relationship Id="rId88" Type="http://schemas.openxmlformats.org/officeDocument/2006/relationships/slide" Target="slides/slide63.xml"/><Relationship Id="rId89" Type="http://schemas.openxmlformats.org/officeDocument/2006/relationships/slide" Target="slides/slide64.xml"/><Relationship Id="rId110" Type="http://schemas.openxmlformats.org/officeDocument/2006/relationships/slide" Target="slides/slide85.xml"/><Relationship Id="rId111" Type="http://schemas.openxmlformats.org/officeDocument/2006/relationships/slide" Target="slides/slide86.xml"/><Relationship Id="rId112" Type="http://schemas.openxmlformats.org/officeDocument/2006/relationships/slide" Target="slides/slide87.xml"/><Relationship Id="rId113" Type="http://schemas.openxmlformats.org/officeDocument/2006/relationships/slide" Target="slides/slide88.xml"/><Relationship Id="rId114" Type="http://schemas.openxmlformats.org/officeDocument/2006/relationships/slide" Target="slides/slide89.xml"/><Relationship Id="rId115" Type="http://schemas.openxmlformats.org/officeDocument/2006/relationships/slide" Target="slides/slide90.xml"/><Relationship Id="rId116" Type="http://schemas.openxmlformats.org/officeDocument/2006/relationships/slide" Target="slides/slide91.xml"/><Relationship Id="rId117" Type="http://schemas.openxmlformats.org/officeDocument/2006/relationships/slide" Target="slides/slide92.xml"/><Relationship Id="rId118" Type="http://schemas.openxmlformats.org/officeDocument/2006/relationships/slide" Target="slides/slide93.xml"/><Relationship Id="rId119" Type="http://schemas.openxmlformats.org/officeDocument/2006/relationships/slide" Target="slides/slide94.xml"/><Relationship Id="rId150" Type="http://schemas.openxmlformats.org/officeDocument/2006/relationships/slide" Target="slides/slide125.xml"/><Relationship Id="rId151" Type="http://schemas.openxmlformats.org/officeDocument/2006/relationships/slide" Target="slides/slide126.xml"/><Relationship Id="rId152" Type="http://schemas.openxmlformats.org/officeDocument/2006/relationships/slide" Target="slides/slide127.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153" Type="http://schemas.openxmlformats.org/officeDocument/2006/relationships/slide" Target="slides/slide128.xml"/><Relationship Id="rId154" Type="http://schemas.openxmlformats.org/officeDocument/2006/relationships/slide" Target="slides/slide129.xml"/><Relationship Id="rId155" Type="http://schemas.openxmlformats.org/officeDocument/2006/relationships/slide" Target="slides/slide130.xml"/><Relationship Id="rId156" Type="http://schemas.openxmlformats.org/officeDocument/2006/relationships/slide" Target="slides/slide131.xml"/><Relationship Id="rId157" Type="http://schemas.openxmlformats.org/officeDocument/2006/relationships/slide" Target="slides/slide132.xml"/><Relationship Id="rId158" Type="http://schemas.openxmlformats.org/officeDocument/2006/relationships/slide" Target="slides/slide133.xml"/><Relationship Id="rId159" Type="http://schemas.openxmlformats.org/officeDocument/2006/relationships/slide" Target="slides/slide134.xml"/><Relationship Id="rId50" Type="http://schemas.openxmlformats.org/officeDocument/2006/relationships/slide" Target="slides/slide25.xml"/><Relationship Id="rId51" Type="http://schemas.openxmlformats.org/officeDocument/2006/relationships/slide" Target="slides/slide26.xml"/><Relationship Id="rId52" Type="http://schemas.openxmlformats.org/officeDocument/2006/relationships/slide" Target="slides/slide27.xml"/><Relationship Id="rId53" Type="http://schemas.openxmlformats.org/officeDocument/2006/relationships/slide" Target="slides/slide28.xml"/><Relationship Id="rId54" Type="http://schemas.openxmlformats.org/officeDocument/2006/relationships/slide" Target="slides/slide29.xml"/><Relationship Id="rId55" Type="http://schemas.openxmlformats.org/officeDocument/2006/relationships/slide" Target="slides/slide30.xml"/><Relationship Id="rId56" Type="http://schemas.openxmlformats.org/officeDocument/2006/relationships/slide" Target="slides/slide31.xml"/><Relationship Id="rId57" Type="http://schemas.openxmlformats.org/officeDocument/2006/relationships/slide" Target="slides/slide32.xml"/><Relationship Id="rId58" Type="http://schemas.openxmlformats.org/officeDocument/2006/relationships/slide" Target="slides/slide33.xml"/><Relationship Id="rId59" Type="http://schemas.openxmlformats.org/officeDocument/2006/relationships/slide" Target="slides/slide34.xml"/><Relationship Id="rId90" Type="http://schemas.openxmlformats.org/officeDocument/2006/relationships/slide" Target="slides/slide65.xml"/><Relationship Id="rId91" Type="http://schemas.openxmlformats.org/officeDocument/2006/relationships/slide" Target="slides/slide66.xml"/><Relationship Id="rId92" Type="http://schemas.openxmlformats.org/officeDocument/2006/relationships/slide" Target="slides/slide67.xml"/><Relationship Id="rId93" Type="http://schemas.openxmlformats.org/officeDocument/2006/relationships/slide" Target="slides/slide68.xml"/><Relationship Id="rId94" Type="http://schemas.openxmlformats.org/officeDocument/2006/relationships/slide" Target="slides/slide69.xml"/><Relationship Id="rId95" Type="http://schemas.openxmlformats.org/officeDocument/2006/relationships/slide" Target="slides/slide70.xml"/><Relationship Id="rId96" Type="http://schemas.openxmlformats.org/officeDocument/2006/relationships/slide" Target="slides/slide71.xml"/><Relationship Id="rId97" Type="http://schemas.openxmlformats.org/officeDocument/2006/relationships/slide" Target="slides/slide72.xml"/><Relationship Id="rId98" Type="http://schemas.openxmlformats.org/officeDocument/2006/relationships/slide" Target="slides/slide73.xml"/><Relationship Id="rId99" Type="http://schemas.openxmlformats.org/officeDocument/2006/relationships/slide" Target="slides/slide74.xml"/><Relationship Id="rId120" Type="http://schemas.openxmlformats.org/officeDocument/2006/relationships/slide" Target="slides/slide95.xml"/><Relationship Id="rId121" Type="http://schemas.openxmlformats.org/officeDocument/2006/relationships/slide" Target="slides/slide96.xml"/><Relationship Id="rId122" Type="http://schemas.openxmlformats.org/officeDocument/2006/relationships/slide" Target="slides/slide97.xml"/><Relationship Id="rId123" Type="http://schemas.openxmlformats.org/officeDocument/2006/relationships/slide" Target="slides/slide98.xml"/><Relationship Id="rId124" Type="http://schemas.openxmlformats.org/officeDocument/2006/relationships/slide" Target="slides/slide99.xml"/><Relationship Id="rId125" Type="http://schemas.openxmlformats.org/officeDocument/2006/relationships/slide" Target="slides/slide100.xml"/><Relationship Id="rId126" Type="http://schemas.openxmlformats.org/officeDocument/2006/relationships/slide" Target="slides/slide101.xml"/><Relationship Id="rId127" Type="http://schemas.openxmlformats.org/officeDocument/2006/relationships/slide" Target="slides/slide102.xml"/><Relationship Id="rId128" Type="http://schemas.openxmlformats.org/officeDocument/2006/relationships/slide" Target="slides/slide103.xml"/><Relationship Id="rId129" Type="http://schemas.openxmlformats.org/officeDocument/2006/relationships/slide" Target="slides/slide104.xml"/><Relationship Id="rId160" Type="http://schemas.openxmlformats.org/officeDocument/2006/relationships/slide" Target="slides/slide135.xml"/><Relationship Id="rId161" Type="http://schemas.openxmlformats.org/officeDocument/2006/relationships/slide" Target="slides/slide136.xml"/><Relationship Id="rId162" Type="http://schemas.openxmlformats.org/officeDocument/2006/relationships/slide" Target="slides/slide137.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 Target="slides/slide1.xml"/><Relationship Id="rId27" Type="http://schemas.openxmlformats.org/officeDocument/2006/relationships/slide" Target="slides/slide2.xml"/><Relationship Id="rId28" Type="http://schemas.openxmlformats.org/officeDocument/2006/relationships/slide" Target="slides/slide3.xml"/><Relationship Id="rId29" Type="http://schemas.openxmlformats.org/officeDocument/2006/relationships/slide" Target="slides/slide4.xml"/><Relationship Id="rId163" Type="http://schemas.openxmlformats.org/officeDocument/2006/relationships/slide" Target="slides/slide138.xml"/><Relationship Id="rId164" Type="http://schemas.openxmlformats.org/officeDocument/2006/relationships/slide" Target="slides/slide139.xml"/><Relationship Id="rId165" Type="http://schemas.openxmlformats.org/officeDocument/2006/relationships/slide" Target="slides/slide140.xml"/><Relationship Id="rId166" Type="http://schemas.openxmlformats.org/officeDocument/2006/relationships/slide" Target="slides/slide141.xml"/><Relationship Id="rId167" Type="http://schemas.openxmlformats.org/officeDocument/2006/relationships/notesMaster" Target="notesMasters/notesMaster1.xml"/><Relationship Id="rId168" Type="http://schemas.openxmlformats.org/officeDocument/2006/relationships/handoutMaster" Target="handoutMasters/handoutMaster1.xml"/><Relationship Id="rId169" Type="http://schemas.openxmlformats.org/officeDocument/2006/relationships/printerSettings" Target="printerSettings/printerSettings1.bin"/><Relationship Id="rId60" Type="http://schemas.openxmlformats.org/officeDocument/2006/relationships/slide" Target="slides/slide35.xml"/><Relationship Id="rId61" Type="http://schemas.openxmlformats.org/officeDocument/2006/relationships/slide" Target="slides/slide36.xml"/><Relationship Id="rId62" Type="http://schemas.openxmlformats.org/officeDocument/2006/relationships/slide" Target="slides/slide37.xml"/><Relationship Id="rId63" Type="http://schemas.openxmlformats.org/officeDocument/2006/relationships/slide" Target="slides/slide38.xml"/><Relationship Id="rId64" Type="http://schemas.openxmlformats.org/officeDocument/2006/relationships/slide" Target="slides/slide39.xml"/><Relationship Id="rId65" Type="http://schemas.openxmlformats.org/officeDocument/2006/relationships/slide" Target="slides/slide40.xml"/><Relationship Id="rId66" Type="http://schemas.openxmlformats.org/officeDocument/2006/relationships/slide" Target="slides/slide41.xml"/><Relationship Id="rId67" Type="http://schemas.openxmlformats.org/officeDocument/2006/relationships/slide" Target="slides/slide42.xml"/><Relationship Id="rId68" Type="http://schemas.openxmlformats.org/officeDocument/2006/relationships/slide" Target="slides/slide43.xml"/><Relationship Id="rId69" Type="http://schemas.openxmlformats.org/officeDocument/2006/relationships/slide" Target="slides/slide44.xml"/><Relationship Id="rId130" Type="http://schemas.openxmlformats.org/officeDocument/2006/relationships/slide" Target="slides/slide105.xml"/><Relationship Id="rId131" Type="http://schemas.openxmlformats.org/officeDocument/2006/relationships/slide" Target="slides/slide106.xml"/><Relationship Id="rId132" Type="http://schemas.openxmlformats.org/officeDocument/2006/relationships/slide" Target="slides/slide107.xml"/><Relationship Id="rId133" Type="http://schemas.openxmlformats.org/officeDocument/2006/relationships/slide" Target="slides/slide108.xml"/><Relationship Id="rId134" Type="http://schemas.openxmlformats.org/officeDocument/2006/relationships/slide" Target="slides/slide109.xml"/><Relationship Id="rId135" Type="http://schemas.openxmlformats.org/officeDocument/2006/relationships/slide" Target="slides/slide110.xml"/><Relationship Id="rId136" Type="http://schemas.openxmlformats.org/officeDocument/2006/relationships/slide" Target="slides/slide111.xml"/><Relationship Id="rId137" Type="http://schemas.openxmlformats.org/officeDocument/2006/relationships/slide" Target="slides/slide112.xml"/><Relationship Id="rId138" Type="http://schemas.openxmlformats.org/officeDocument/2006/relationships/slide" Target="slides/slide113.xml"/><Relationship Id="rId139" Type="http://schemas.openxmlformats.org/officeDocument/2006/relationships/slide" Target="slides/slide114.xml"/><Relationship Id="rId170" Type="http://schemas.openxmlformats.org/officeDocument/2006/relationships/presProps" Target="presProps.xml"/><Relationship Id="rId171" Type="http://schemas.openxmlformats.org/officeDocument/2006/relationships/viewProps" Target="viewProps.xml"/><Relationship Id="rId172" Type="http://schemas.openxmlformats.org/officeDocument/2006/relationships/theme" Target="theme/theme1.xml"/><Relationship Id="rId30" Type="http://schemas.openxmlformats.org/officeDocument/2006/relationships/slide" Target="slides/slide5.xml"/><Relationship Id="rId31" Type="http://schemas.openxmlformats.org/officeDocument/2006/relationships/slide" Target="slides/slide6.xml"/><Relationship Id="rId32" Type="http://schemas.openxmlformats.org/officeDocument/2006/relationships/slide" Target="slides/slide7.xml"/><Relationship Id="rId33" Type="http://schemas.openxmlformats.org/officeDocument/2006/relationships/slide" Target="slides/slide8.xml"/><Relationship Id="rId34" Type="http://schemas.openxmlformats.org/officeDocument/2006/relationships/slide" Target="slides/slide9.xml"/><Relationship Id="rId35" Type="http://schemas.openxmlformats.org/officeDocument/2006/relationships/slide" Target="slides/slide10.xml"/><Relationship Id="rId36" Type="http://schemas.openxmlformats.org/officeDocument/2006/relationships/slide" Target="slides/slide11.xml"/><Relationship Id="rId37" Type="http://schemas.openxmlformats.org/officeDocument/2006/relationships/slide" Target="slides/slide12.xml"/><Relationship Id="rId38" Type="http://schemas.openxmlformats.org/officeDocument/2006/relationships/slide" Target="slides/slide13.xml"/><Relationship Id="rId39" Type="http://schemas.openxmlformats.org/officeDocument/2006/relationships/slide" Target="slides/slide14.xml"/><Relationship Id="rId173" Type="http://schemas.openxmlformats.org/officeDocument/2006/relationships/tableStyles" Target="tableStyles.xml"/><Relationship Id="rId70" Type="http://schemas.openxmlformats.org/officeDocument/2006/relationships/slide" Target="slides/slide45.xml"/><Relationship Id="rId71" Type="http://schemas.openxmlformats.org/officeDocument/2006/relationships/slide" Target="slides/slide46.xml"/><Relationship Id="rId72" Type="http://schemas.openxmlformats.org/officeDocument/2006/relationships/slide" Target="slides/slide47.xml"/><Relationship Id="rId73" Type="http://schemas.openxmlformats.org/officeDocument/2006/relationships/slide" Target="slides/slide48.xml"/><Relationship Id="rId74" Type="http://schemas.openxmlformats.org/officeDocument/2006/relationships/slide" Target="slides/slide49.xml"/><Relationship Id="rId75" Type="http://schemas.openxmlformats.org/officeDocument/2006/relationships/slide" Target="slides/slide50.xml"/><Relationship Id="rId76" Type="http://schemas.openxmlformats.org/officeDocument/2006/relationships/slide" Target="slides/slide51.xml"/><Relationship Id="rId77" Type="http://schemas.openxmlformats.org/officeDocument/2006/relationships/slide" Target="slides/slide52.xml"/><Relationship Id="rId78" Type="http://schemas.openxmlformats.org/officeDocument/2006/relationships/slide" Target="slides/slide53.xml"/><Relationship Id="rId79" Type="http://schemas.openxmlformats.org/officeDocument/2006/relationships/slide" Target="slides/slide5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100" Type="http://schemas.openxmlformats.org/officeDocument/2006/relationships/slide" Target="slides/slide75.xml"/><Relationship Id="rId101" Type="http://schemas.openxmlformats.org/officeDocument/2006/relationships/slide" Target="slides/slide76.xml"/><Relationship Id="rId102" Type="http://schemas.openxmlformats.org/officeDocument/2006/relationships/slide" Target="slides/slide77.xml"/><Relationship Id="rId103" Type="http://schemas.openxmlformats.org/officeDocument/2006/relationships/slide" Target="slides/slide78.xml"/><Relationship Id="rId104" Type="http://schemas.openxmlformats.org/officeDocument/2006/relationships/slide" Target="slides/slide79.xml"/><Relationship Id="rId105" Type="http://schemas.openxmlformats.org/officeDocument/2006/relationships/slide" Target="slides/slide80.xml"/><Relationship Id="rId106" Type="http://schemas.openxmlformats.org/officeDocument/2006/relationships/slide" Target="slides/slide81.xml"/><Relationship Id="rId107" Type="http://schemas.openxmlformats.org/officeDocument/2006/relationships/slide" Target="slides/slide82.xml"/><Relationship Id="rId108" Type="http://schemas.openxmlformats.org/officeDocument/2006/relationships/slide" Target="slides/slide83.xml"/><Relationship Id="rId109" Type="http://schemas.openxmlformats.org/officeDocument/2006/relationships/slide" Target="slides/slide8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40" Type="http://schemas.openxmlformats.org/officeDocument/2006/relationships/slide" Target="slides/slide115.xml"/><Relationship Id="rId141" Type="http://schemas.openxmlformats.org/officeDocument/2006/relationships/slide" Target="slides/slide11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4965"/>
          </a:xfrm>
          <a:prstGeom prst="rect">
            <a:avLst/>
          </a:prstGeom>
        </p:spPr>
        <p:txBody>
          <a:bodyPr vert="horz" lIns="99048" tIns="49524" rIns="99048" bIns="49524" rtlCol="0"/>
          <a:lstStyle>
            <a:lvl1pPr algn="l">
              <a:defRPr sz="1300"/>
            </a:lvl1pPr>
          </a:lstStyle>
          <a:p>
            <a:endParaRPr lang="en-AU"/>
          </a:p>
        </p:txBody>
      </p:sp>
      <p:sp>
        <p:nvSpPr>
          <p:cNvPr id="3" name="Date Placeholder 2"/>
          <p:cNvSpPr>
            <a:spLocks noGrp="1"/>
          </p:cNvSpPr>
          <p:nvPr>
            <p:ph type="dt" sz="quarter" idx="1"/>
          </p:nvPr>
        </p:nvSpPr>
        <p:spPr>
          <a:xfrm>
            <a:off x="5797246" y="0"/>
            <a:ext cx="4434999" cy="354965"/>
          </a:xfrm>
          <a:prstGeom prst="rect">
            <a:avLst/>
          </a:prstGeom>
        </p:spPr>
        <p:txBody>
          <a:bodyPr vert="horz" lIns="99048" tIns="49524" rIns="99048" bIns="49524" rtlCol="0"/>
          <a:lstStyle>
            <a:lvl1pPr algn="r">
              <a:defRPr sz="1300"/>
            </a:lvl1pPr>
          </a:lstStyle>
          <a:p>
            <a:fld id="{B8287E9D-50BF-465E-86D2-27B3FB8B1EDD}" type="datetimeFigureOut">
              <a:rPr lang="en-AU" smtClean="0"/>
              <a:pPr/>
              <a:t>1/10/16</a:t>
            </a:fld>
            <a:endParaRPr lang="en-AU"/>
          </a:p>
        </p:txBody>
      </p:sp>
      <p:sp>
        <p:nvSpPr>
          <p:cNvPr id="4" name="Footer Placeholder 3"/>
          <p:cNvSpPr>
            <a:spLocks noGrp="1"/>
          </p:cNvSpPr>
          <p:nvPr>
            <p:ph type="ftr" sz="quarter" idx="2"/>
          </p:nvPr>
        </p:nvSpPr>
        <p:spPr>
          <a:xfrm>
            <a:off x="0" y="6743103"/>
            <a:ext cx="4434999" cy="354965"/>
          </a:xfrm>
          <a:prstGeom prst="rect">
            <a:avLst/>
          </a:prstGeom>
        </p:spPr>
        <p:txBody>
          <a:bodyPr vert="horz" lIns="99048" tIns="49524" rIns="99048" bIns="49524" rtlCol="0" anchor="b"/>
          <a:lstStyle>
            <a:lvl1pPr algn="l">
              <a:defRPr sz="1300"/>
            </a:lvl1pPr>
          </a:lstStyle>
          <a:p>
            <a:endParaRPr lang="en-AU"/>
          </a:p>
        </p:txBody>
      </p:sp>
      <p:sp>
        <p:nvSpPr>
          <p:cNvPr id="5" name="Slide Number Placeholder 4"/>
          <p:cNvSpPr>
            <a:spLocks noGrp="1"/>
          </p:cNvSpPr>
          <p:nvPr>
            <p:ph type="sldNum" sz="quarter" idx="3"/>
          </p:nvPr>
        </p:nvSpPr>
        <p:spPr>
          <a:xfrm>
            <a:off x="5797246" y="6743103"/>
            <a:ext cx="4434999" cy="354965"/>
          </a:xfrm>
          <a:prstGeom prst="rect">
            <a:avLst/>
          </a:prstGeom>
        </p:spPr>
        <p:txBody>
          <a:bodyPr vert="horz" lIns="99048" tIns="49524" rIns="99048" bIns="49524" rtlCol="0" anchor="b"/>
          <a:lstStyle>
            <a:lvl1pPr algn="r">
              <a:defRPr sz="1300"/>
            </a:lvl1pPr>
          </a:lstStyle>
          <a:p>
            <a:fld id="{DD0EAAF0-316F-46AE-956A-169185AE3191}" type="slidenum">
              <a:rPr lang="en-AU" smtClean="0"/>
              <a:pPr/>
              <a:t>‹#›</a:t>
            </a:fld>
            <a:endParaRPr lang="en-AU"/>
          </a:p>
        </p:txBody>
      </p:sp>
    </p:spTree>
    <p:extLst>
      <p:ext uri="{BB962C8B-B14F-4D97-AF65-F5344CB8AC3E}">
        <p14:creationId xmlns:p14="http://schemas.microsoft.com/office/powerpoint/2010/main" val="16511358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434999" cy="354965"/>
          </a:xfrm>
          <a:prstGeom prst="rect">
            <a:avLst/>
          </a:prstGeom>
        </p:spPr>
        <p:txBody>
          <a:bodyPr vert="horz" lIns="99048" tIns="49524" rIns="99048" bIns="49524" rtlCol="0"/>
          <a:lstStyle>
            <a:lvl1pPr algn="l">
              <a:defRPr sz="1300"/>
            </a:lvl1pPr>
          </a:lstStyle>
          <a:p>
            <a:endParaRPr lang="en-AU"/>
          </a:p>
        </p:txBody>
      </p:sp>
      <p:sp>
        <p:nvSpPr>
          <p:cNvPr id="3" name="Date Placeholder 2"/>
          <p:cNvSpPr>
            <a:spLocks noGrp="1"/>
          </p:cNvSpPr>
          <p:nvPr>
            <p:ph type="dt" idx="1"/>
          </p:nvPr>
        </p:nvSpPr>
        <p:spPr>
          <a:xfrm>
            <a:off x="5797246" y="0"/>
            <a:ext cx="4434999" cy="354965"/>
          </a:xfrm>
          <a:prstGeom prst="rect">
            <a:avLst/>
          </a:prstGeom>
        </p:spPr>
        <p:txBody>
          <a:bodyPr vert="horz" lIns="99048" tIns="49524" rIns="99048" bIns="49524" rtlCol="0"/>
          <a:lstStyle>
            <a:lvl1pPr algn="r">
              <a:defRPr sz="1300"/>
            </a:lvl1pPr>
          </a:lstStyle>
          <a:p>
            <a:fld id="{8CFB4845-5F9C-40D8-85BF-9EBEBE75AB43}" type="datetimeFigureOut">
              <a:rPr lang="en-AU" smtClean="0"/>
              <a:pPr/>
              <a:t>1/10/16</a:t>
            </a:fld>
            <a:endParaRPr lang="en-AU"/>
          </a:p>
        </p:txBody>
      </p:sp>
      <p:sp>
        <p:nvSpPr>
          <p:cNvPr id="4" name="Slide Image Placeholder 3"/>
          <p:cNvSpPr>
            <a:spLocks noGrp="1" noRot="1" noChangeAspect="1"/>
          </p:cNvSpPr>
          <p:nvPr>
            <p:ph type="sldImg" idx="2"/>
          </p:nvPr>
        </p:nvSpPr>
        <p:spPr>
          <a:xfrm>
            <a:off x="3341688" y="531813"/>
            <a:ext cx="3551237" cy="2662237"/>
          </a:xfrm>
          <a:prstGeom prst="rect">
            <a:avLst/>
          </a:prstGeom>
          <a:noFill/>
          <a:ln w="12700">
            <a:solidFill>
              <a:prstClr val="black"/>
            </a:solidFill>
          </a:ln>
        </p:spPr>
        <p:txBody>
          <a:bodyPr vert="horz" lIns="99048" tIns="49524" rIns="99048" bIns="49524" rtlCol="0" anchor="ctr"/>
          <a:lstStyle/>
          <a:p>
            <a:endParaRPr lang="en-AU"/>
          </a:p>
        </p:txBody>
      </p:sp>
      <p:sp>
        <p:nvSpPr>
          <p:cNvPr id="5" name="Notes Placeholder 4"/>
          <p:cNvSpPr>
            <a:spLocks noGrp="1"/>
          </p:cNvSpPr>
          <p:nvPr>
            <p:ph type="body" sz="quarter" idx="3"/>
          </p:nvPr>
        </p:nvSpPr>
        <p:spPr>
          <a:xfrm>
            <a:off x="1023462" y="3372168"/>
            <a:ext cx="8187690" cy="3194685"/>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Footer Placeholder 5"/>
          <p:cNvSpPr>
            <a:spLocks noGrp="1"/>
          </p:cNvSpPr>
          <p:nvPr>
            <p:ph type="ftr" sz="quarter" idx="4"/>
          </p:nvPr>
        </p:nvSpPr>
        <p:spPr>
          <a:xfrm>
            <a:off x="0" y="6743103"/>
            <a:ext cx="4434999" cy="354965"/>
          </a:xfrm>
          <a:prstGeom prst="rect">
            <a:avLst/>
          </a:prstGeom>
        </p:spPr>
        <p:txBody>
          <a:bodyPr vert="horz" lIns="99048" tIns="49524" rIns="99048" bIns="49524" rtlCol="0" anchor="b"/>
          <a:lstStyle>
            <a:lvl1pPr algn="l">
              <a:defRPr sz="1300"/>
            </a:lvl1pPr>
          </a:lstStyle>
          <a:p>
            <a:endParaRPr lang="en-AU"/>
          </a:p>
        </p:txBody>
      </p:sp>
      <p:sp>
        <p:nvSpPr>
          <p:cNvPr id="7" name="Slide Number Placeholder 6"/>
          <p:cNvSpPr>
            <a:spLocks noGrp="1"/>
          </p:cNvSpPr>
          <p:nvPr>
            <p:ph type="sldNum" sz="quarter" idx="5"/>
          </p:nvPr>
        </p:nvSpPr>
        <p:spPr>
          <a:xfrm>
            <a:off x="5797246" y="6743103"/>
            <a:ext cx="4434999" cy="354965"/>
          </a:xfrm>
          <a:prstGeom prst="rect">
            <a:avLst/>
          </a:prstGeom>
        </p:spPr>
        <p:txBody>
          <a:bodyPr vert="horz" lIns="99048" tIns="49524" rIns="99048" bIns="49524" rtlCol="0" anchor="b"/>
          <a:lstStyle>
            <a:lvl1pPr algn="r">
              <a:defRPr sz="1300"/>
            </a:lvl1pPr>
          </a:lstStyle>
          <a:p>
            <a:fld id="{F88F4DEC-C0D0-40B8-9810-DF21943214E8}" type="slidenum">
              <a:rPr lang="en-AU" smtClean="0"/>
              <a:pPr/>
              <a:t>‹#›</a:t>
            </a:fld>
            <a:endParaRPr lang="en-AU"/>
          </a:p>
        </p:txBody>
      </p:sp>
    </p:spTree>
    <p:extLst>
      <p:ext uri="{BB962C8B-B14F-4D97-AF65-F5344CB8AC3E}">
        <p14:creationId xmlns:p14="http://schemas.microsoft.com/office/powerpoint/2010/main" val="2281286319"/>
      </p:ext>
    </p:extLst>
  </p:cSld>
  <p:clrMap bg1="lt1" tx1="dk1" bg2="lt2" tx2="dk2" accent1="accent1" accent2="accent2" accent3="accent3" accent4="accent4" accent5="accent5" accent6="accent6" hlink="hlink" folHlink="folHlink"/>
  <p:notesStyle>
    <a:lvl1pPr marL="0" algn="l" defTabSz="914319" rtl="0" eaLnBrk="1" latinLnBrk="0" hangingPunct="1">
      <a:defRPr sz="1200" kern="1200">
        <a:solidFill>
          <a:schemeClr val="tx1"/>
        </a:solidFill>
        <a:latin typeface="+mn-lt"/>
        <a:ea typeface="+mn-ea"/>
        <a:cs typeface="+mn-cs"/>
      </a:defRPr>
    </a:lvl1pPr>
    <a:lvl2pPr marL="457160" algn="l" defTabSz="914319" rtl="0" eaLnBrk="1" latinLnBrk="0" hangingPunct="1">
      <a:defRPr sz="1200" kern="1200">
        <a:solidFill>
          <a:schemeClr val="tx1"/>
        </a:solidFill>
        <a:latin typeface="+mn-lt"/>
        <a:ea typeface="+mn-ea"/>
        <a:cs typeface="+mn-cs"/>
      </a:defRPr>
    </a:lvl2pPr>
    <a:lvl3pPr marL="914319" algn="l" defTabSz="914319" rtl="0" eaLnBrk="1" latinLnBrk="0" hangingPunct="1">
      <a:defRPr sz="1200" kern="1200">
        <a:solidFill>
          <a:schemeClr val="tx1"/>
        </a:solidFill>
        <a:latin typeface="+mn-lt"/>
        <a:ea typeface="+mn-ea"/>
        <a:cs typeface="+mn-cs"/>
      </a:defRPr>
    </a:lvl3pPr>
    <a:lvl4pPr marL="1371479" algn="l" defTabSz="914319" rtl="0" eaLnBrk="1" latinLnBrk="0" hangingPunct="1">
      <a:defRPr sz="1200" kern="1200">
        <a:solidFill>
          <a:schemeClr val="tx1"/>
        </a:solidFill>
        <a:latin typeface="+mn-lt"/>
        <a:ea typeface="+mn-ea"/>
        <a:cs typeface="+mn-cs"/>
      </a:defRPr>
    </a:lvl4pPr>
    <a:lvl5pPr marL="1828638" algn="l" defTabSz="914319" rtl="0" eaLnBrk="1" latinLnBrk="0" hangingPunct="1">
      <a:defRPr sz="1200" kern="1200">
        <a:solidFill>
          <a:schemeClr val="tx1"/>
        </a:solidFill>
        <a:latin typeface="+mn-lt"/>
        <a:ea typeface="+mn-ea"/>
        <a:cs typeface="+mn-cs"/>
      </a:defRPr>
    </a:lvl5pPr>
    <a:lvl6pPr marL="2285798" algn="l" defTabSz="914319" rtl="0" eaLnBrk="1" latinLnBrk="0" hangingPunct="1">
      <a:defRPr sz="1200" kern="1200">
        <a:solidFill>
          <a:schemeClr val="tx1"/>
        </a:solidFill>
        <a:latin typeface="+mn-lt"/>
        <a:ea typeface="+mn-ea"/>
        <a:cs typeface="+mn-cs"/>
      </a:defRPr>
    </a:lvl6pPr>
    <a:lvl7pPr marL="2742957" algn="l" defTabSz="914319" rtl="0" eaLnBrk="1" latinLnBrk="0" hangingPunct="1">
      <a:defRPr sz="1200" kern="1200">
        <a:solidFill>
          <a:schemeClr val="tx1"/>
        </a:solidFill>
        <a:latin typeface="+mn-lt"/>
        <a:ea typeface="+mn-ea"/>
        <a:cs typeface="+mn-cs"/>
      </a:defRPr>
    </a:lvl7pPr>
    <a:lvl8pPr marL="3200112" algn="l" defTabSz="914319" rtl="0" eaLnBrk="1" latinLnBrk="0" hangingPunct="1">
      <a:defRPr sz="1200" kern="1200">
        <a:solidFill>
          <a:schemeClr val="tx1"/>
        </a:solidFill>
        <a:latin typeface="+mn-lt"/>
        <a:ea typeface="+mn-ea"/>
        <a:cs typeface="+mn-cs"/>
      </a:defRPr>
    </a:lvl8pPr>
    <a:lvl9pPr marL="3657272" algn="l" defTabSz="91431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2.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9.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4.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5.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6.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7.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8.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 Id="rId3" Type="http://schemas.openxmlformats.org/officeDocument/2006/relationships/hyperlink" Target="http://creation.com/radioactive-dating-anomalies"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 Id="rId3" Type="http://schemas.openxmlformats.org/officeDocument/2006/relationships/hyperlink" Target="http://creation.com/radioactive-dating-anomalie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 Id="rId3" Type="http://schemas.openxmlformats.org/officeDocument/2006/relationships/hyperlink" Target="http://creation.com/radioactive-dating-anomalies" TargetMode="Externa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A6A49311-FB80-468A-8CC2-4A2C191C71CF}" type="slidenum">
              <a:rPr lang="en-US" smtClean="0">
                <a:solidFill>
                  <a:prstClr val="black"/>
                </a:solidFill>
              </a:rPr>
              <a:pPr>
                <a:def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10</a:t>
            </a:fld>
            <a:endParaRPr lang="en-AU">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47B577DC-5F40-466C-8A2F-C85E62D975A7}" type="slidenum">
              <a:rPr lang="en-US">
                <a:solidFill>
                  <a:prstClr val="black"/>
                </a:solidFill>
              </a:rPr>
              <a:pPr/>
              <a:t>103</a:t>
            </a:fld>
            <a:endParaRPr lang="en-US">
              <a:solidFill>
                <a:prstClr val="black"/>
              </a:solidFill>
            </a:endParaRP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xfrm>
            <a:off x="1364615" y="3372168"/>
            <a:ext cx="7505383" cy="3194685"/>
          </a:xfrm>
          <a:noFill/>
          <a:ln/>
        </p:spPr>
        <p:txBody>
          <a:bodyPr/>
          <a:lstStyle/>
          <a:p>
            <a:r>
              <a:rPr lang="en-US" smtClean="0"/>
              <a:t>Creation magazine, June 2002, pp. 48-49.</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105</a:t>
            </a:fld>
            <a:endParaRPr lang="en-AU">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22">
              <a:defRPr/>
            </a:pPr>
            <a:r>
              <a:rPr lang="en-AU" dirty="0" smtClean="0"/>
              <a:t>In 1862, the physicist William Thomson (who later became Lord Kelvin) of Glasgow published calculations that fixed the age of Earth at between 20 million and 400 million years</a:t>
            </a:r>
          </a:p>
          <a:p>
            <a:pPr defTabSz="990322">
              <a:defRPr/>
            </a:pPr>
            <a:r>
              <a:rPr lang="en-AU" dirty="0" smtClean="0"/>
              <a:t>Geologists had trouble accepting such a short age for Earth. Biologists could accept that Earth might have a finite age, but even 100 million years seemed much too short to be plausible. Charles Darwin, who had studied Lyell's work, had proposed his theory of the evolution of organisms by natural selection, a process whose combination of random heritable variation and cumulative selection implies great expanses of time. (Geneticists have subsequently measured the rate of genetic divergence of species, using the molecular clock, to date the last universal ancestor of all living organisms no later than 3.5 to 3.8 billion years ago).</a:t>
            </a:r>
          </a:p>
          <a:p>
            <a:pPr defTabSz="990322">
              <a:defRPr/>
            </a:pPr>
            <a:r>
              <a:rPr lang="en-AU" dirty="0" smtClean="0"/>
              <a:t>In a lecture in 1869, Darwin's great advocate, Thomas H. Huxley, attacked Thomson's calculations, suggesting they appeared precise in themselves but were based on faulty assumptions. </a:t>
            </a:r>
          </a:p>
          <a:p>
            <a:pPr defTabSz="990322">
              <a:defRPr/>
            </a:pPr>
            <a:r>
              <a:rPr lang="en-AU" dirty="0" smtClean="0"/>
              <a:t>The last estimate Thomson gave, in 1897, was: "that it was more than 20 and less than 40 million year old, and probably much nearer 20 than 40"</a:t>
            </a:r>
          </a:p>
          <a:p>
            <a:pPr defTabSz="990322">
              <a:defRPr/>
            </a:pPr>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106</a:t>
            </a:fld>
            <a:endParaRPr lang="en-AU">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107</a:t>
            </a:fld>
            <a:endParaRPr lang="en-AU">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p>
            <a:fld id="{9F19D2B4-C6FD-49DD-9C5C-830EF3DF4646}" type="slidenum">
              <a:rPr lang="en-US">
                <a:solidFill>
                  <a:prstClr val="black"/>
                </a:solidFill>
              </a:rPr>
              <a:pPr/>
              <a:t>108</a:t>
            </a:fld>
            <a:endParaRPr lang="en-US">
              <a:solidFill>
                <a:prstClr val="black"/>
              </a:solidFill>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xfrm>
            <a:off x="1364615" y="3372168"/>
            <a:ext cx="7505383" cy="3194685"/>
          </a:xfrm>
          <a:noFill/>
          <a:ln/>
        </p:spPr>
        <p:txBody>
          <a:bodyPr/>
          <a:lstStyle/>
          <a:p>
            <a:pPr eaLnBrk="1" hangingPunct="1"/>
            <a:endParaRPr lang="en-US"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109</a:t>
            </a:fld>
            <a:endParaRPr lang="en-AU">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p>
            <a:fld id="{668AA4A1-E221-4CC2-9A00-770E3EAC06D6}" type="slidenum">
              <a:rPr lang="en-US">
                <a:solidFill>
                  <a:prstClr val="black"/>
                </a:solidFill>
              </a:rPr>
              <a:pPr/>
              <a:t>110</a:t>
            </a:fld>
            <a:endParaRPr lang="en-US">
              <a:solidFill>
                <a:prstClr val="black"/>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r>
              <a:rPr lang="en-AU" b="1" dirty="0" smtClean="0"/>
              <a:t>The correspondence of Charles Darwin, volume 17: 1869</a:t>
            </a:r>
          </a:p>
          <a:p>
            <a:r>
              <a:rPr lang="en-AU" dirty="0" smtClean="0"/>
              <a:t>Edited by Frederick </a:t>
            </a:r>
            <a:r>
              <a:rPr lang="en-AU" dirty="0" err="1" smtClean="0"/>
              <a:t>Burkhardt</a:t>
            </a:r>
            <a:r>
              <a:rPr lang="en-AU" dirty="0" smtClean="0"/>
              <a:t>, James A. Secord, Sheila Ann Dean, Samantha Evans, Shelley Innes, Alison M. </a:t>
            </a:r>
            <a:r>
              <a:rPr lang="en-AU" dirty="0" err="1" smtClean="0"/>
              <a:t>Pearn</a:t>
            </a:r>
            <a:r>
              <a:rPr lang="en-AU" dirty="0" smtClean="0"/>
              <a:t>, Paul White.  (Cambridge University Press 2009)</a:t>
            </a:r>
          </a:p>
          <a:p>
            <a:r>
              <a:rPr lang="en-AU" dirty="0" smtClean="0"/>
              <a:t>letter to James </a:t>
            </a:r>
            <a:r>
              <a:rPr lang="en-AU" dirty="0" err="1" smtClean="0"/>
              <a:t>Croll</a:t>
            </a:r>
            <a:r>
              <a:rPr lang="en-AU" dirty="0" smtClean="0"/>
              <a:t>,  31 January [1869]</a:t>
            </a:r>
          </a:p>
          <a:p>
            <a:r>
              <a:rPr lang="en-AU" dirty="0" smtClean="0"/>
              <a:t>http://www.darwinproject.ac.uk/correspondence-volume-17</a:t>
            </a:r>
          </a:p>
          <a:p>
            <a:pPr eaLnBrk="1" hangingPunct="1"/>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111</a:t>
            </a:fld>
            <a:endParaRPr lang="en-AU">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112</a:t>
            </a:fld>
            <a:endParaRPr lang="en-AU">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113</a:t>
            </a:fld>
            <a:endParaRPr lang="en-AU">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11</a:t>
            </a:fld>
            <a:endParaRPr lang="en-AU">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0A8D362-ED66-4A9B-B4CC-1FC3BD4FBFFB}" type="slidenum">
              <a:rPr lang="en-AU">
                <a:solidFill>
                  <a:prstClr val="black"/>
                </a:solidFill>
              </a:rPr>
              <a:pPr/>
              <a:t>114</a:t>
            </a:fld>
            <a:endParaRPr lang="en-AU">
              <a:solidFill>
                <a:prstClr val="black"/>
              </a:solidFill>
            </a:endParaRPr>
          </a:p>
        </p:txBody>
      </p:sp>
      <p:sp>
        <p:nvSpPr>
          <p:cNvPr id="2397186" name="Rectangle 2"/>
          <p:cNvSpPr>
            <a:spLocks noGrp="1" noRot="1" noChangeAspect="1" noChangeArrowheads="1" noTextEdit="1"/>
          </p:cNvSpPr>
          <p:nvPr>
            <p:ph type="sldImg"/>
          </p:nvPr>
        </p:nvSpPr>
        <p:spPr>
          <a:ln/>
        </p:spPr>
      </p:sp>
      <p:sp>
        <p:nvSpPr>
          <p:cNvPr id="2397187" name="Rectangle 3"/>
          <p:cNvSpPr>
            <a:spLocks noGrp="1" noChangeArrowheads="1"/>
          </p:cNvSpPr>
          <p:nvPr>
            <p:ph type="body" idx="1"/>
          </p:nvPr>
        </p:nvSpPr>
        <p:spPr>
          <a:xfrm>
            <a:off x="1023462" y="3372168"/>
            <a:ext cx="8187690" cy="3194685"/>
          </a:xfrm>
        </p:spPr>
        <p:txBody>
          <a:bodyPr/>
          <a:lstStyle/>
          <a:p>
            <a:r>
              <a:rPr lang="en-AU" dirty="0" smtClean="0"/>
              <a:t>Holmes performed the first uranium-lead radiometric dating (specifically designed to measure the age of a rock) while an undergraduate at the Royal College of Science (now Imperial College) in London, assigning an age of 370 Ma to a Devonian rock from Norway. This result was published in 1911, after his graduation in 1910.</a:t>
            </a:r>
          </a:p>
          <a:p>
            <a:r>
              <a:rPr lang="en-AU" dirty="0" smtClean="0"/>
              <a:t>1912 saw Holmes on the staff of Imperial College, publishing his famous booklet The Age of the Earth in 1913 (he estimated the Earth's age to be 1,600 Ma).</a:t>
            </a:r>
          </a:p>
          <a:p>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D98ED4-9FF7-4DD9-9218-716D769694F1}" type="slidenum">
              <a:rPr lang="en-AU">
                <a:solidFill>
                  <a:prstClr val="black"/>
                </a:solidFill>
              </a:rPr>
              <a:pPr/>
              <a:t>115</a:t>
            </a:fld>
            <a:endParaRPr lang="en-AU">
              <a:solidFill>
                <a:prstClr val="black"/>
              </a:solidFill>
            </a:endParaRPr>
          </a:p>
        </p:txBody>
      </p:sp>
      <p:sp>
        <p:nvSpPr>
          <p:cNvPr id="2391042" name="Rectangle 2"/>
          <p:cNvSpPr>
            <a:spLocks noGrp="1" noRot="1" noChangeAspect="1" noChangeArrowheads="1" noTextEdit="1"/>
          </p:cNvSpPr>
          <p:nvPr>
            <p:ph type="sldImg"/>
          </p:nvPr>
        </p:nvSpPr>
        <p:spPr>
          <a:ln/>
        </p:spPr>
      </p:sp>
      <p:sp>
        <p:nvSpPr>
          <p:cNvPr id="2391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116</a:t>
            </a:fld>
            <a:endParaRPr lang="en-AU">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39262B-3A4F-43C8-9680-07B33CB44335}" type="slidenum">
              <a:rPr lang="en-AU">
                <a:solidFill>
                  <a:prstClr val="black"/>
                </a:solidFill>
              </a:rPr>
              <a:pPr/>
              <a:t>117</a:t>
            </a:fld>
            <a:endParaRPr lang="en-AU">
              <a:solidFill>
                <a:prstClr val="black"/>
              </a:solidFill>
            </a:endParaRPr>
          </a:p>
        </p:txBody>
      </p:sp>
      <p:sp>
        <p:nvSpPr>
          <p:cNvPr id="2393090" name="Rectangle 2"/>
          <p:cNvSpPr>
            <a:spLocks noGrp="1" noRot="1" noChangeAspect="1" noChangeArrowheads="1" noTextEdit="1"/>
          </p:cNvSpPr>
          <p:nvPr>
            <p:ph type="sldImg"/>
          </p:nvPr>
        </p:nvSpPr>
        <p:spPr>
          <a:ln/>
        </p:spPr>
      </p:sp>
      <p:sp>
        <p:nvSpPr>
          <p:cNvPr id="2393091" name="Rectangle 3"/>
          <p:cNvSpPr>
            <a:spLocks noGrp="1" noChangeArrowheads="1"/>
          </p:cNvSpPr>
          <p:nvPr>
            <p:ph type="body" idx="1"/>
          </p:nvPr>
        </p:nvSpPr>
        <p:spPr>
          <a:xfrm>
            <a:off x="1023462" y="3372168"/>
            <a:ext cx="8187690" cy="3194685"/>
          </a:xfrm>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5387B6-AA8A-4206-B920-84744C3478BE}" type="slidenum">
              <a:rPr lang="en-AU">
                <a:solidFill>
                  <a:prstClr val="black"/>
                </a:solidFill>
              </a:rPr>
              <a:pPr/>
              <a:t>118</a:t>
            </a:fld>
            <a:endParaRPr lang="en-AU">
              <a:solidFill>
                <a:prstClr val="black"/>
              </a:solidFill>
            </a:endParaRPr>
          </a:p>
        </p:txBody>
      </p:sp>
      <p:sp>
        <p:nvSpPr>
          <p:cNvPr id="2395138" name="Rectangle 2"/>
          <p:cNvSpPr>
            <a:spLocks noGrp="1" noRot="1" noChangeAspect="1" noChangeArrowheads="1" noTextEdit="1"/>
          </p:cNvSpPr>
          <p:nvPr>
            <p:ph type="sldImg"/>
          </p:nvPr>
        </p:nvSpPr>
        <p:spPr>
          <a:ln/>
        </p:spPr>
      </p:sp>
      <p:sp>
        <p:nvSpPr>
          <p:cNvPr id="2395139" name="Rectangle 3"/>
          <p:cNvSpPr>
            <a:spLocks noGrp="1" noChangeArrowheads="1"/>
          </p:cNvSpPr>
          <p:nvPr>
            <p:ph type="body" idx="1"/>
          </p:nvPr>
        </p:nvSpPr>
        <p:spPr>
          <a:xfrm>
            <a:off x="1023462" y="3372168"/>
            <a:ext cx="8187690" cy="3194685"/>
          </a:xfrm>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RATE Group</a:t>
            </a:r>
          </a:p>
          <a:p>
            <a:r>
              <a:rPr lang="en-AU" dirty="0" smtClean="0"/>
              <a:t>Don De Young, Larry Vardiman?, John Baumgardner</a:t>
            </a:r>
            <a:r>
              <a:rPr lang="en-AU" smtClean="0"/>
              <a:t>, Eugene Chaffin?, </a:t>
            </a:r>
            <a:r>
              <a:rPr lang="en-AU" dirty="0" smtClean="0"/>
              <a:t>Steve</a:t>
            </a:r>
            <a:r>
              <a:rPr lang="en-AU" baseline="0" dirty="0" smtClean="0"/>
              <a:t> Austin, Andrew Snelling, Russ Humphreys.</a:t>
            </a:r>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pPr/>
              <a:t>119</a:t>
            </a:fld>
            <a:endParaRPr lang="en-AU"/>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27" charset="-128"/>
              </a:rPr>
              <a:t>Radioisotopes &amp; the Age of the Earth 2</a:t>
            </a:r>
          </a:p>
          <a:p>
            <a:pPr eaLnBrk="1" hangingPunct="1">
              <a:spcBef>
                <a:spcPct val="0"/>
              </a:spcBef>
            </a:pPr>
            <a:r>
              <a:rPr lang="en-US" smtClean="0">
                <a:ea typeface="ＭＳ Ｐゴシック" pitchFamily="27" charset="-128"/>
              </a:rPr>
              <a:t>By Drs Larry Vardiman, Andrew A. Snelling and Eugine F. Chaffin</a:t>
            </a:r>
          </a:p>
        </p:txBody>
      </p:sp>
      <p:sp>
        <p:nvSpPr>
          <p:cNvPr id="15364" name="Slide Number Placeholder 3"/>
          <p:cNvSpPr>
            <a:spLocks noGrp="1"/>
          </p:cNvSpPr>
          <p:nvPr>
            <p:ph type="sldNum" sz="quarter" idx="5"/>
          </p:nvPr>
        </p:nvSpPr>
        <p:spPr bwMode="auto">
          <a:ln>
            <a:miter lim="800000"/>
            <a:headEnd/>
            <a:tailEnd/>
          </a:ln>
        </p:spPr>
        <p:txBody>
          <a:bodyPr/>
          <a:lstStyle/>
          <a:p>
            <a:fld id="{ABB3CD4E-02C0-4905-8B87-90E8DCAD40BE}" type="slidenum">
              <a:rPr lang="en-US">
                <a:solidFill>
                  <a:prstClr val="black"/>
                </a:solidFill>
              </a:rPr>
              <a:pPr/>
              <a:t>120</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Drilling Rig at Fenton Hill, New Mexico.</a:t>
            </a:r>
            <a:r>
              <a:rPr lang="en-AU" baseline="0" dirty="0" smtClean="0"/>
              <a:t>  Los Alamos National Laboratory.</a:t>
            </a:r>
          </a:p>
          <a:p>
            <a:r>
              <a:rPr lang="en-AU" baseline="0" dirty="0" smtClean="0"/>
              <a:t>Just west of the volcanic </a:t>
            </a:r>
            <a:r>
              <a:rPr lang="en-AU" baseline="0" dirty="0" err="1" smtClean="0"/>
              <a:t>Valles</a:t>
            </a:r>
            <a:r>
              <a:rPr lang="en-AU" baseline="0" dirty="0" smtClean="0"/>
              <a:t> Caldera, in the Jemez Mountains, near Los Alamos. In borehole GT-2 they sampled granitic Precambrian rock called Jemez </a:t>
            </a:r>
            <a:r>
              <a:rPr lang="en-AU" baseline="0" dirty="0" err="1" smtClean="0"/>
              <a:t>granodiorite</a:t>
            </a:r>
            <a:r>
              <a:rPr lang="en-AU" baseline="0" dirty="0" smtClean="0"/>
              <a:t>.  Assigned radioisotope ‘age’ 1.5 billion years. Depth of samples varied from near surface to 4.3 km. </a:t>
            </a:r>
          </a:p>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121</a:t>
            </a:fld>
            <a:endParaRPr lang="en-AU">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D318AB4-E11F-48C0-82C2-32FC89B95E0E}" type="slidenum">
              <a:rPr lang="en-AU">
                <a:solidFill>
                  <a:prstClr val="black"/>
                </a:solidFill>
              </a:rPr>
              <a:pPr/>
              <a:t>122</a:t>
            </a:fld>
            <a:endParaRPr lang="en-AU">
              <a:solidFill>
                <a:prstClr val="black"/>
              </a:solidFill>
            </a:endParaRPr>
          </a:p>
        </p:txBody>
      </p:sp>
      <p:sp>
        <p:nvSpPr>
          <p:cNvPr id="2153474" name="Rectangle 2"/>
          <p:cNvSpPr>
            <a:spLocks noGrp="1" noRot="1" noChangeAspect="1" noChangeArrowheads="1" noTextEdit="1"/>
          </p:cNvSpPr>
          <p:nvPr>
            <p:ph type="sldImg"/>
          </p:nvPr>
        </p:nvSpPr>
        <p:spPr>
          <a:ln/>
        </p:spPr>
      </p:sp>
      <p:sp>
        <p:nvSpPr>
          <p:cNvPr id="21534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Scanning electron microscope image of zircon.  Note 20 micron scale at bottom right.</a:t>
            </a:r>
          </a:p>
          <a:p>
            <a:r>
              <a:rPr lang="en-AU" dirty="0" smtClean="0"/>
              <a:t>Drilling Rig at Fenton Hill, New Mexico.</a:t>
            </a:r>
            <a:r>
              <a:rPr lang="en-AU" baseline="0" dirty="0" smtClean="0"/>
              <a:t>  Los Alamos National Laboratory.</a:t>
            </a:r>
          </a:p>
          <a:p>
            <a:r>
              <a:rPr lang="en-AU" baseline="0" dirty="0" smtClean="0"/>
              <a:t>Just west of the volcanic </a:t>
            </a:r>
            <a:r>
              <a:rPr lang="en-AU" baseline="0" dirty="0" err="1" smtClean="0"/>
              <a:t>Valles</a:t>
            </a:r>
            <a:r>
              <a:rPr lang="en-AU" baseline="0" dirty="0" smtClean="0"/>
              <a:t> Caldera, in the Jemez Mountains, near Los Alamos. In borehole GT-2 they sampled granitic Precambrian rock called Jemez </a:t>
            </a:r>
            <a:r>
              <a:rPr lang="en-AU" baseline="0" dirty="0" err="1" smtClean="0"/>
              <a:t>granodiorite</a:t>
            </a:r>
            <a:r>
              <a:rPr lang="en-AU" baseline="0" dirty="0" smtClean="0"/>
              <a:t>.  Assigned radioisotope ‘age’ 1.5 billion years. Depth of samples varied from near surface to 4.3 km. </a:t>
            </a:r>
          </a:p>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123</a:t>
            </a:fld>
            <a:endParaRPr lang="en-AU">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pPr/>
              <a:t>12</a:t>
            </a:fld>
            <a:endParaRPr lang="en-AU"/>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DAC20A-4791-4075-AA49-3AB24E54C22B}" type="slidenum">
              <a:rPr lang="en-AU">
                <a:solidFill>
                  <a:prstClr val="black"/>
                </a:solidFill>
              </a:rPr>
              <a:pPr/>
              <a:t>124</a:t>
            </a:fld>
            <a:endParaRPr lang="en-AU">
              <a:solidFill>
                <a:prstClr val="black"/>
              </a:solidFill>
            </a:endParaRPr>
          </a:p>
        </p:txBody>
      </p:sp>
      <p:sp>
        <p:nvSpPr>
          <p:cNvPr id="2267138" name="Rectangle 2"/>
          <p:cNvSpPr>
            <a:spLocks noGrp="1" noRot="1" noChangeAspect="1" noChangeArrowheads="1" noTextEdit="1"/>
          </p:cNvSpPr>
          <p:nvPr>
            <p:ph type="sldImg"/>
          </p:nvPr>
        </p:nvSpPr>
        <p:spPr>
          <a:ln/>
        </p:spPr>
      </p:sp>
      <p:sp>
        <p:nvSpPr>
          <p:cNvPr id="2267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125</a:t>
            </a:fld>
            <a:endParaRPr lang="en-AU">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126</a:t>
            </a:fld>
            <a:endParaRPr lang="en-AU">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127</a:t>
            </a:fld>
            <a:endParaRPr lang="en-AU">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128</a:t>
            </a:fld>
            <a:endParaRPr lang="en-AU">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129</a:t>
            </a:fld>
            <a:endParaRPr lang="en-AU">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130</a:t>
            </a:fld>
            <a:endParaRPr lang="en-AU">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4BB21988-1826-4F0E-BCCB-3B48FEF0EAEF}" type="slidenum">
              <a:rPr lang="en-US" smtClean="0">
                <a:solidFill>
                  <a:prstClr val="black"/>
                </a:solidFill>
              </a:rPr>
              <a:pPr/>
              <a:t>131</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4BB21988-1826-4F0E-BCCB-3B48FEF0EAEF}" type="slidenum">
              <a:rPr lang="en-US" smtClean="0">
                <a:solidFill>
                  <a:prstClr val="black"/>
                </a:solidFill>
              </a:rPr>
              <a:pPr/>
              <a:t>132</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4BB21988-1826-4F0E-BCCB-3B48FEF0EAEF}" type="slidenum">
              <a:rPr lang="en-US" smtClean="0">
                <a:solidFill>
                  <a:prstClr val="black"/>
                </a:solidFill>
              </a:rPr>
              <a:pPr/>
              <a:t>133</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pPr/>
              <a:t>13</a:t>
            </a:fld>
            <a:endParaRPr lang="en-AU"/>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4BB21988-1826-4F0E-BCCB-3B48FEF0EAEF}" type="slidenum">
              <a:rPr lang="en-US" smtClean="0">
                <a:solidFill>
                  <a:prstClr val="black"/>
                </a:solidFill>
              </a:rPr>
              <a:pPr/>
              <a:t>134</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http://www.neptunepictures.com/trafalgar.htm </a:t>
            </a:r>
          </a:p>
          <a:p>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135</a:t>
            </a:fld>
            <a:endParaRPr lang="en-AU">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136</a:t>
            </a:fld>
            <a:endParaRPr lang="en-AU">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0B4AA3-60E0-467D-A7D7-A2C29895A5C9}" type="slidenum">
              <a:rPr lang="en-AU">
                <a:solidFill>
                  <a:prstClr val="black"/>
                </a:solidFill>
              </a:rPr>
              <a:pPr/>
              <a:t>137</a:t>
            </a:fld>
            <a:endParaRPr lang="en-AU">
              <a:solidFill>
                <a:prstClr val="black"/>
              </a:solidFill>
            </a:endParaRPr>
          </a:p>
        </p:txBody>
      </p:sp>
      <p:sp>
        <p:nvSpPr>
          <p:cNvPr id="2159618" name="Rectangle 2"/>
          <p:cNvSpPr>
            <a:spLocks noGrp="1" noRot="1" noChangeAspect="1" noChangeArrowheads="1" noTextEdit="1"/>
          </p:cNvSpPr>
          <p:nvPr>
            <p:ph type="sldImg"/>
          </p:nvPr>
        </p:nvSpPr>
        <p:spPr>
          <a:ln/>
        </p:spPr>
      </p:sp>
      <p:sp>
        <p:nvSpPr>
          <p:cNvPr id="21596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BAE4350D-54A9-495D-86E2-C74408B17E3E}" type="slidenum">
              <a:rPr lang="en-US" smtClean="0"/>
              <a:pPr>
                <a:defRPr/>
              </a:pPr>
              <a:t>138</a:t>
            </a:fld>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139</a:t>
            </a:fld>
            <a:endParaRPr lang="en-AU">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OT Survey</a:t>
            </a:r>
            <a:r>
              <a:rPr lang="en-US" baseline="0" dirty="0" smtClean="0">
                <a:latin typeface="Arial" charset="0"/>
                <a:ea typeface="ＭＳ Ｐゴシック" charset="0"/>
                <a:cs typeface="ＭＳ Ｐゴシック" charset="0"/>
              </a:rPr>
              <a:t> (</a:t>
            </a:r>
            <a:r>
              <a:rPr lang="en-US" baseline="0" dirty="0" err="1" smtClean="0">
                <a:latin typeface="Arial" charset="0"/>
                <a:ea typeface="ＭＳ Ｐゴシック" charset="0"/>
                <a:cs typeface="ＭＳ Ｐゴシック" charset="0"/>
              </a:rPr>
              <a:t>os</a:t>
            </a:r>
            <a:r>
              <a:rPr lang="en-US" baseline="0" dirty="0" smtClean="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pPr/>
              <a:t>14</a:t>
            </a:fld>
            <a:endParaRPr lang="en-AU"/>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A6A49311-FB80-468A-8CC2-4A2C191C71CF}" type="slidenum">
              <a:rPr lang="en-US" smtClean="0">
                <a:solidFill>
                  <a:prstClr val="black"/>
                </a:solidFill>
              </a:rPr>
              <a:pPr>
                <a:defRPr/>
              </a:pPr>
              <a:t>15</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16</a:t>
            </a:fld>
            <a:endParaRPr lang="en-AU">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pPr/>
              <a:t>17</a:t>
            </a:fld>
            <a:endParaRPr lang="en-AU"/>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18</a:t>
            </a:fld>
            <a:endParaRPr lang="en-AU">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https://en.wikipedia.org/wiki/Neil_deGrasse_Tyson</a:t>
            </a:r>
          </a:p>
          <a:p>
            <a:pPr defTabSz="990478">
              <a:defRPr/>
            </a:pPr>
            <a:r>
              <a:rPr lang="en-AU" dirty="0" smtClean="0"/>
              <a:t>"Neil </a:t>
            </a:r>
            <a:r>
              <a:rPr lang="en-AU" dirty="0" err="1" smtClean="0"/>
              <a:t>deGrasse</a:t>
            </a:r>
            <a:r>
              <a:rPr lang="en-AU" dirty="0" smtClean="0"/>
              <a:t> Tyson at UB: God and Science". https://www.youtube.com/watch?v=wZhOm6N4-I0&amp;feature=channel  University at Buffalo YouTube channel. April 9, 2010. Quote starts at ~55 seconds. Retrieved September 19, 2016.</a:t>
            </a:r>
            <a:endParaRPr lang="en-AU" dirty="0"/>
          </a:p>
        </p:txBody>
      </p:sp>
      <p:sp>
        <p:nvSpPr>
          <p:cNvPr id="4" name="Slide Number Placeholder 3"/>
          <p:cNvSpPr>
            <a:spLocks noGrp="1"/>
          </p:cNvSpPr>
          <p:nvPr>
            <p:ph type="sldNum" sz="quarter" idx="10"/>
          </p:nvPr>
        </p:nvSpPr>
        <p:spPr/>
        <p:txBody>
          <a:bodyPr/>
          <a:lstStyle/>
          <a:p>
            <a:fld id="{8D84908F-98F6-4A21-9B7D-6FBE822F6A19}" type="slidenum">
              <a:rPr lang="en-AU" smtClean="0"/>
              <a:pPr/>
              <a:t>19</a:t>
            </a:fld>
            <a:endParaRPr lang="en-A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8D4E4-4F3B-4C37-8744-624950A0862B}" type="slidenum">
              <a:rPr lang="en-AU">
                <a:solidFill>
                  <a:prstClr val="black"/>
                </a:solidFill>
              </a:rPr>
              <a:pPr/>
              <a:t>2</a:t>
            </a:fld>
            <a:endParaRPr lang="en-AU">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20</a:t>
            </a:fld>
            <a:endParaRPr lang="en-AU">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pPr/>
              <a:t>21</a:t>
            </a:fld>
            <a:endParaRPr lang="en-AU"/>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22</a:t>
            </a:fld>
            <a:endParaRPr lang="en-AU">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E88B3088-FBFE-4B85-AD71-9C841AED6A64}" type="slidenum">
              <a:rPr lang="en-US" smtClean="0">
                <a:solidFill>
                  <a:prstClr val="black"/>
                </a:solidFill>
              </a:rPr>
              <a:pPr/>
              <a:t>23</a:t>
            </a:fld>
            <a:endParaRPr lang="en-US" smtClean="0">
              <a:solidFill>
                <a:prstClr val="black"/>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1364615" y="3372168"/>
            <a:ext cx="7505383" cy="3194685"/>
          </a:xfrm>
          <a:noFill/>
          <a:ln/>
        </p:spPr>
        <p:txBody>
          <a:bodyPr/>
          <a:lstStyle/>
          <a:p>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24</a:t>
            </a:fld>
            <a:endParaRPr lang="en-AU">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2CA68-346A-4266-9B09-4B9977B442B8}" type="slidenum">
              <a:rPr lang="en-US">
                <a:solidFill>
                  <a:prstClr val="black"/>
                </a:solidFill>
              </a:rPr>
              <a:pPr/>
              <a:t>25</a:t>
            </a:fld>
            <a:endParaRPr lang="en-US">
              <a:solidFill>
                <a:prstClr val="black"/>
              </a:solidFill>
            </a:endParaRPr>
          </a:p>
        </p:txBody>
      </p:sp>
      <p:sp>
        <p:nvSpPr>
          <p:cNvPr id="1657858" name="Rectangle 2"/>
          <p:cNvSpPr>
            <a:spLocks noGrp="1" noRot="1" noChangeAspect="1" noChangeArrowheads="1" noTextEdit="1"/>
          </p:cNvSpPr>
          <p:nvPr>
            <p:ph type="sldImg"/>
          </p:nvPr>
        </p:nvSpPr>
        <p:spPr>
          <a:ln/>
        </p:spPr>
      </p:sp>
      <p:sp>
        <p:nvSpPr>
          <p:cNvPr id="1657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D2CA68-346A-4266-9B09-4B9977B442B8}" type="slidenum">
              <a:rPr lang="en-US">
                <a:solidFill>
                  <a:prstClr val="black"/>
                </a:solidFill>
              </a:rPr>
              <a:pPr/>
              <a:t>26</a:t>
            </a:fld>
            <a:endParaRPr lang="en-US">
              <a:solidFill>
                <a:prstClr val="black"/>
              </a:solidFill>
            </a:endParaRPr>
          </a:p>
        </p:txBody>
      </p:sp>
      <p:sp>
        <p:nvSpPr>
          <p:cNvPr id="1657858" name="Rectangle 2"/>
          <p:cNvSpPr>
            <a:spLocks noGrp="1" noRot="1" noChangeAspect="1" noChangeArrowheads="1" noTextEdit="1"/>
          </p:cNvSpPr>
          <p:nvPr>
            <p:ph type="sldImg"/>
          </p:nvPr>
        </p:nvSpPr>
        <p:spPr>
          <a:ln/>
        </p:spPr>
      </p:sp>
      <p:sp>
        <p:nvSpPr>
          <p:cNvPr id="16578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27</a:t>
            </a:fld>
            <a:endParaRPr lang="en-AU">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28</a:t>
            </a:fld>
            <a:endParaRPr lang="en-AU">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29</a:t>
            </a:fld>
            <a:endParaRPr lang="en-AU">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ONCE UPON A TIME</a:t>
            </a:r>
          </a:p>
          <a:p>
            <a:r>
              <a:rPr lang="en-AU" dirty="0" smtClean="0"/>
              <a:t>Understanding the mythology behind radioactive dating </a:t>
            </a:r>
          </a:p>
          <a:p>
            <a:r>
              <a:rPr lang="en-AU" dirty="0" smtClean="0"/>
              <a:t>The Age of the Earth DVD, Thousands Not Billions</a:t>
            </a:r>
            <a:r>
              <a:rPr lang="en-AU" baseline="0" dirty="0" smtClean="0"/>
              <a:t> DVD, Thousands Not Billions, </a:t>
            </a:r>
            <a:r>
              <a:rPr lang="en-AU" dirty="0" smtClean="0"/>
              <a:t>The Young Earth, The Great Turning Point. </a:t>
            </a:r>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pPr/>
              <a:t>3</a:t>
            </a:fld>
            <a:endParaRPr lang="en-AU"/>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30</a:t>
            </a:fld>
            <a:endParaRPr lang="en-AU">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32</a:t>
            </a:fld>
            <a:endParaRPr lang="en-AU">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33</a:t>
            </a:fld>
            <a:endParaRPr lang="en-AU">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34</a:t>
            </a:fld>
            <a:endParaRPr lang="en-AU">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err="1" smtClean="0"/>
              <a:t>Lepidodendron</a:t>
            </a:r>
            <a:r>
              <a:rPr lang="en-AU" dirty="0" smtClean="0"/>
              <a:t>, an extinct genus of vascular, tree plants related to the </a:t>
            </a:r>
            <a:r>
              <a:rPr lang="en-AU" dirty="0" err="1" smtClean="0"/>
              <a:t>clubmosses</a:t>
            </a:r>
            <a:r>
              <a:rPr lang="en-AU" dirty="0" smtClean="0"/>
              <a:t>.  The towering models of </a:t>
            </a:r>
            <a:r>
              <a:rPr lang="en-AU" dirty="0" err="1" smtClean="0"/>
              <a:t>Lepidodendron</a:t>
            </a:r>
            <a:r>
              <a:rPr lang="en-AU" dirty="0" smtClean="0"/>
              <a:t> with their scale-like trunks that you see here represent the Carboniferous era.  (Evolution gardens brochure)</a:t>
            </a:r>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35</a:t>
            </a:fld>
            <a:endParaRPr lang="en-AU">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358 to 298 million years ago.</a:t>
            </a:r>
            <a:r>
              <a:rPr lang="en-AU" baseline="0" dirty="0" smtClean="0"/>
              <a:t> </a:t>
            </a:r>
            <a:r>
              <a:rPr lang="en-AU" dirty="0" err="1" smtClean="0"/>
              <a:t>Lepidodendron</a:t>
            </a:r>
            <a:r>
              <a:rPr lang="en-AU" dirty="0" smtClean="0"/>
              <a:t>, an extinct genus of vascular, tree plants related to the </a:t>
            </a:r>
            <a:r>
              <a:rPr lang="en-AU" dirty="0" err="1" smtClean="0"/>
              <a:t>clubmosses</a:t>
            </a:r>
            <a:r>
              <a:rPr lang="en-AU" dirty="0" smtClean="0"/>
              <a:t>.  The towering models of </a:t>
            </a:r>
            <a:r>
              <a:rPr lang="en-AU" dirty="0" err="1" smtClean="0"/>
              <a:t>Lepidodendron</a:t>
            </a:r>
            <a:r>
              <a:rPr lang="en-AU" dirty="0" smtClean="0"/>
              <a:t> with their scale-like trunks that you see here represent the Carboniferous era.  (Evolution gardens brochure)</a:t>
            </a:r>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36</a:t>
            </a:fld>
            <a:endParaRPr lang="en-AU">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37</a:t>
            </a:fld>
            <a:endParaRPr lang="en-AU">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8C4F9142-31ED-48D4-AF79-986E1C9442AE}" type="slidenum">
              <a:rPr lang="en-AU" smtClean="0">
                <a:solidFill>
                  <a:prstClr val="black"/>
                </a:solidFill>
              </a:rPr>
              <a:pPr/>
              <a:t>38</a:t>
            </a:fld>
            <a:endParaRPr lang="en-AU">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22">
              <a:defRPr/>
            </a:pPr>
            <a:r>
              <a:rPr lang="en-AU" dirty="0" smtClean="0"/>
              <a:t>http://www.youtube.com/watch?v=YqYASxal-PI  </a:t>
            </a:r>
          </a:p>
          <a:p>
            <a:pPr defTabSz="990322">
              <a:defRPr/>
            </a:pPr>
            <a:r>
              <a:rPr lang="en-AU" dirty="0" smtClean="0"/>
              <a:t>Richard Dawkins on Young Earth Creationists </a:t>
            </a:r>
          </a:p>
          <a:p>
            <a:pPr defTabSz="990322">
              <a:defRPr/>
            </a:pPr>
            <a:endParaRPr lang="en-AU" dirty="0" smtClean="0"/>
          </a:p>
          <a:p>
            <a:r>
              <a:rPr lang="en-AU" dirty="0" smtClean="0"/>
              <a:t>Anyone who thinks the world is less than 10000 years old … the best excuse for them is lamentable ignorance. Ignorance is no crime</a:t>
            </a:r>
            <a:r>
              <a:rPr lang="en-AU" baseline="0" dirty="0" smtClean="0"/>
              <a:t> but it is something to be remedied by education. Anybody who is not ignorant, anybody who has been shown the facts and still believes the world is less than 10000 years old, there’s got to be something wrong with them. To give an idea of the magnitude of the error, to believe that the world is less than 10,000 years old given that we know the world is actually 4.6 billion years old is equivalent to believing that the width of North America, right across from New York to San Francisco,  is less than 10 yards. And that is the scale of the error we are talking about. So you have to be staggeringly ignorant, which most of them are, or if you are not ignorant you have got to be insane. …</a:t>
            </a:r>
          </a:p>
          <a:p>
            <a:r>
              <a:rPr lang="en-AU" baseline="0" dirty="0" smtClean="0"/>
              <a:t>[These people have been told:] Don’t believe when people bring something they call evidence. Faith is more important than evidence. </a:t>
            </a:r>
          </a:p>
          <a:p>
            <a:r>
              <a:rPr lang="en-AU" baseline="0" dirty="0" smtClean="0"/>
              <a:t>We have a history of 4 billion years of gradual evolution. Just think about it. 4 billion years</a:t>
            </a:r>
          </a:p>
          <a:p>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39</a:t>
            </a:fld>
            <a:endParaRPr lang="en-AU">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40</a:t>
            </a:fld>
            <a:endParaRPr lang="en-AU">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4</a:t>
            </a:fld>
            <a:endParaRPr lang="en-AU">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41</a:t>
            </a:fld>
            <a:endParaRPr lang="en-AU">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F39C04-2470-4E0B-A6BC-FB6D23C81FA0}" type="slidenum">
              <a:rPr lang="en-AU">
                <a:solidFill>
                  <a:prstClr val="black"/>
                </a:solidFill>
              </a:rPr>
              <a:pPr/>
              <a:t>42</a:t>
            </a:fld>
            <a:endParaRPr lang="en-AU">
              <a:solidFill>
                <a:prstClr val="black"/>
              </a:solidFill>
            </a:endParaRPr>
          </a:p>
        </p:txBody>
      </p:sp>
      <p:sp>
        <p:nvSpPr>
          <p:cNvPr id="1742850" name="Rectangle 2"/>
          <p:cNvSpPr>
            <a:spLocks noGrp="1" noRot="1" noChangeAspect="1" noChangeArrowheads="1" noTextEdit="1"/>
          </p:cNvSpPr>
          <p:nvPr>
            <p:ph type="sldImg"/>
          </p:nvPr>
        </p:nvSpPr>
        <p:spPr>
          <a:ln/>
        </p:spPr>
      </p:sp>
      <p:sp>
        <p:nvSpPr>
          <p:cNvPr id="1742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BAE4350D-54A9-495D-86E2-C74408B17E3E}" type="slidenum">
              <a:rPr lang="en-US" smtClean="0">
                <a:solidFill>
                  <a:prstClr val="black"/>
                </a:solidFill>
              </a:rPr>
              <a:pPr>
                <a:defRPr/>
              </a:pPr>
              <a:t>43</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44</a:t>
            </a:fld>
            <a:endParaRPr lang="en-AU">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45</a:t>
            </a:fld>
            <a:endParaRPr lang="en-AU">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7040D0B3-7B8F-41A5-9D44-2B9F5D8BC09B}" type="slidenum">
              <a:rPr lang="en-US">
                <a:solidFill>
                  <a:srgbClr val="FFFFFF"/>
                </a:solidFill>
              </a:rPr>
              <a:pPr/>
              <a:t>46</a:t>
            </a:fld>
            <a:endParaRPr lang="en-US">
              <a:solidFill>
                <a:srgbClr val="FFFFFF"/>
              </a:solidFill>
            </a:endParaRPr>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r>
              <a:rPr lang="en-AU" dirty="0" smtClean="0">
                <a:latin typeface="Arial" pitchFamily="34" charset="0"/>
              </a:rPr>
              <a:t>Kay </a:t>
            </a:r>
            <a:r>
              <a:rPr lang="en-AU" dirty="0" err="1" smtClean="0">
                <a:latin typeface="Arial" pitchFamily="34" charset="0"/>
              </a:rPr>
              <a:t>Behrensmeyer</a:t>
            </a:r>
            <a:r>
              <a:rPr lang="en-AU" dirty="0" smtClean="0">
                <a:latin typeface="Arial" pitchFamily="34" charset="0"/>
              </a:rPr>
              <a:t> on the KBS tuff she discovered in 1969.</a:t>
            </a:r>
          </a:p>
          <a:p>
            <a:pPr eaLnBrk="1" hangingPunct="1"/>
            <a:r>
              <a:rPr lang="en-AU" dirty="0" smtClean="0">
                <a:latin typeface="Arial" pitchFamily="34" charset="0"/>
              </a:rPr>
              <a:t>http://www.mnh.si.edu/ete/ETE_People_Behrensmeyer_ResearchThemes_Turkana.html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Eastern shore of Lake Turkana, East Africa. </a:t>
            </a:r>
            <a:r>
              <a:rPr lang="en-US" baseline="0" dirty="0" smtClean="0"/>
              <a:t>Fitch &amp; Miller did the first two K-</a:t>
            </a:r>
            <a:r>
              <a:rPr lang="en-US" baseline="0" dirty="0" err="1" smtClean="0"/>
              <a:t>Ar</a:t>
            </a:r>
            <a:r>
              <a:rPr lang="en-US" baseline="0" dirty="0" smtClean="0"/>
              <a:t> </a:t>
            </a:r>
            <a:r>
              <a:rPr lang="en-US" baseline="0" dirty="0" err="1" smtClean="0"/>
              <a:t>datings</a:t>
            </a:r>
            <a:r>
              <a:rPr lang="en-US" baseline="0" dirty="0" smtClean="0"/>
              <a:t> 1970.  Curtis et al. did the last 1.82 Ma date 1975.  Skull KNM-ER 1470 found 1972 &amp; named by Richard Leakey.   See The Pigs Took It All, and summary Creation 30(3):29, 2008</a:t>
            </a:r>
            <a:r>
              <a:rPr lang="en-US" baseline="0" smtClean="0"/>
              <a:t>.</a:t>
            </a:r>
            <a:r>
              <a:rPr lang="en-US" smtClean="0"/>
              <a:t>  Kay </a:t>
            </a:r>
            <a:r>
              <a:rPr lang="en-US" dirty="0" err="1" smtClean="0"/>
              <a:t>Behrensmeyer</a:t>
            </a:r>
            <a:r>
              <a:rPr lang="en-US" dirty="0" smtClean="0"/>
              <a:t> Site  (First</a:t>
            </a:r>
            <a:r>
              <a:rPr lang="en-US" baseline="0" dirty="0" smtClean="0"/>
              <a:t> found stone tools at the site).</a:t>
            </a:r>
            <a:endParaRPr lang="en-US" dirty="0"/>
          </a:p>
        </p:txBody>
      </p:sp>
      <p:sp>
        <p:nvSpPr>
          <p:cNvPr id="4" name="Slide Number Placeholder 3"/>
          <p:cNvSpPr>
            <a:spLocks noGrp="1"/>
          </p:cNvSpPr>
          <p:nvPr>
            <p:ph type="sldNum" sz="quarter" idx="10"/>
          </p:nvPr>
        </p:nvSpPr>
        <p:spPr/>
        <p:txBody>
          <a:bodyPr/>
          <a:lstStyle/>
          <a:p>
            <a:pPr>
              <a:defRPr/>
            </a:pPr>
            <a:fld id="{BAE4350D-54A9-495D-86E2-C74408B17E3E}" type="slidenum">
              <a:rPr lang="en-US" smtClean="0">
                <a:solidFill>
                  <a:prstClr val="black"/>
                </a:solidFill>
              </a:rPr>
              <a:pPr>
                <a:defRPr/>
              </a:pPr>
              <a:t>47</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Faure gives an example of volcanic lava along the border of Uganda, Zaire (now Democratic Republic of Congo) and Rwanda, East Africa. That lava is known to be relatively young, possibly erupted within historical times,</a:t>
            </a:r>
            <a:r>
              <a:rPr lang="en-AU" baseline="30000" dirty="0" smtClean="0">
                <a:hlinkClick r:id="rId3"/>
              </a:rPr>
              <a:t>4</a:t>
            </a:r>
            <a:r>
              <a:rPr lang="en-AU" dirty="0" smtClean="0"/>
              <a:t> yet a rubidium-strontium straight-line </a:t>
            </a:r>
            <a:r>
              <a:rPr lang="en-AU" dirty="0" err="1" smtClean="0"/>
              <a:t>isochron</a:t>
            </a:r>
            <a:r>
              <a:rPr lang="en-AU" dirty="0" smtClean="0"/>
              <a:t> gave an age of 773 million years. Does this worry these scientists? No. They have total faith in the method. In their minds, the key is the way the results are </a:t>
            </a:r>
            <a:r>
              <a:rPr lang="en-AU" i="1" dirty="0" smtClean="0"/>
              <a:t>interpreted</a:t>
            </a:r>
            <a:r>
              <a:rPr lang="en-AU" dirty="0" smtClean="0"/>
              <a:t>. Faure says that in this case we should interpret the line, not as an </a:t>
            </a:r>
            <a:r>
              <a:rPr lang="en-AU" dirty="0" err="1" smtClean="0"/>
              <a:t>isochron</a:t>
            </a:r>
            <a:r>
              <a:rPr lang="en-AU" dirty="0" smtClean="0"/>
              <a:t>, but a “mixing line”. So how can we tell the difference? We can’t. The only way we can know it is a mixing line is if the calculated age is wrong—and the only way one can ‘know’ if an age is right or wrong is to have a pre-existing belief about what the age should be. </a:t>
            </a:r>
          </a:p>
          <a:p>
            <a:r>
              <a:rPr lang="en-AU" dirty="0" smtClean="0"/>
              <a:t>Radioactive dating methods: Ways they make conflicting results tell the same story, </a:t>
            </a:r>
            <a:r>
              <a:rPr lang="en-AU" i="1" dirty="0" smtClean="0"/>
              <a:t>Creation </a:t>
            </a:r>
            <a:r>
              <a:rPr lang="en-AU" b="1" dirty="0" smtClean="0"/>
              <a:t>32</a:t>
            </a:r>
            <a:r>
              <a:rPr lang="en-AU" dirty="0" smtClean="0"/>
              <a:t> (4):30–31, 2010.</a:t>
            </a:r>
          </a:p>
          <a:p>
            <a:endParaRPr lang="en-AU" dirty="0"/>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48</a:t>
            </a:fld>
            <a:endParaRPr lang="en-AU">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In another example, </a:t>
            </a:r>
            <a:r>
              <a:rPr lang="en-AU" dirty="0" err="1" smtClean="0"/>
              <a:t>Okudaira</a:t>
            </a:r>
            <a:r>
              <a:rPr lang="en-AU" dirty="0" smtClean="0"/>
              <a:t> </a:t>
            </a:r>
            <a:r>
              <a:rPr lang="en-AU" i="1" dirty="0" smtClean="0"/>
              <a:t>et al</a:t>
            </a:r>
            <a:r>
              <a:rPr lang="en-AU" dirty="0" smtClean="0"/>
              <a:t>. measured </a:t>
            </a:r>
            <a:r>
              <a:rPr lang="en-AU" dirty="0" err="1" smtClean="0"/>
              <a:t>isochron</a:t>
            </a:r>
            <a:r>
              <a:rPr lang="en-AU" dirty="0" smtClean="0"/>
              <a:t> ages of a rock called </a:t>
            </a:r>
            <a:r>
              <a:rPr lang="en-AU" dirty="0" err="1" smtClean="0"/>
              <a:t>amphibolite</a:t>
            </a:r>
            <a:r>
              <a:rPr lang="en-AU" dirty="0" smtClean="0"/>
              <a:t> sampled from south-east India. With the rubidium-strontium method they obtained an age of 481 million years but with samarium-neodymium the age was almost double at 824 million years.</a:t>
            </a:r>
            <a:r>
              <a:rPr lang="en-AU" baseline="30000" dirty="0" smtClean="0">
                <a:hlinkClick r:id="rId3"/>
              </a:rPr>
              <a:t>5</a:t>
            </a:r>
            <a:r>
              <a:rPr lang="en-AU" dirty="0" smtClean="0"/>
              <a:t> Did the disagreement cause the researchers to doubt the dating methods? Not at all. They removed the disagreement by the way they ‘interpreted’ the results. They said the older age was the age the rocks underwent metamorphism, while the younger age was when the rocks were later heated. How did they know? No matter what the numbers are, a plausible story can always be invented </a:t>
            </a:r>
            <a:r>
              <a:rPr lang="en-AU" i="1" dirty="0" smtClean="0"/>
              <a:t>after</a:t>
            </a:r>
            <a:r>
              <a:rPr lang="en-AU" dirty="0" smtClean="0"/>
              <a:t> the results are obtained. </a:t>
            </a:r>
          </a:p>
          <a:p>
            <a:r>
              <a:rPr lang="en-AU" dirty="0" smtClean="0"/>
              <a:t>Radioactive dating methods: Ways they make conflicting results tell the same story, </a:t>
            </a:r>
            <a:r>
              <a:rPr lang="en-AU" i="1" dirty="0" smtClean="0"/>
              <a:t>Creation </a:t>
            </a:r>
            <a:r>
              <a:rPr lang="en-AU" b="1" dirty="0" smtClean="0"/>
              <a:t>32</a:t>
            </a:r>
            <a:r>
              <a:rPr lang="en-AU" dirty="0" smtClean="0"/>
              <a:t> (4):30–31, 2010.</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49</a:t>
            </a:fld>
            <a:endParaRPr lang="en-AU">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Another example involves a volcanic region in Southern India, a pluton.</a:t>
            </a:r>
            <a:r>
              <a:rPr lang="en-AU" baseline="30000" dirty="0" smtClean="0">
                <a:hlinkClick r:id="rId3"/>
              </a:rPr>
              <a:t>6</a:t>
            </a:r>
            <a:r>
              <a:rPr lang="en-AU" dirty="0" smtClean="0"/>
              <a:t> Using the lead-lead method, a whole-rock sample gave an age of 508 million years. With the potassium-argon method, samples of mica gave an age of 450 million years. Zircons using the uranium-lead method gave an age of 572 million years. Three different samples; three different methods; three different results. Did this cause the researchers to doubt the radioactive dating methods? No. They just applied some creative interpretation. They said the different ages are because the huge </a:t>
            </a:r>
            <a:r>
              <a:rPr lang="en-AU" dirty="0" err="1" smtClean="0"/>
              <a:t>pluton</a:t>
            </a:r>
            <a:r>
              <a:rPr lang="en-AU" dirty="0" smtClean="0"/>
              <a:t> cooled slowly over millions of years and the different minerals were affected in different ways. Instead of a problem, the conflict became a new discovery.</a:t>
            </a:r>
          </a:p>
          <a:p>
            <a:r>
              <a:rPr lang="en-AU" dirty="0" smtClean="0"/>
              <a:t>Radioactive dating methods: Ways they make conflicting results tell the same story, </a:t>
            </a:r>
            <a:r>
              <a:rPr lang="en-AU" i="1" dirty="0" smtClean="0"/>
              <a:t>Creation </a:t>
            </a:r>
            <a:r>
              <a:rPr lang="en-AU" b="1" dirty="0" smtClean="0"/>
              <a:t>32</a:t>
            </a:r>
            <a:r>
              <a:rPr lang="en-AU" dirty="0" smtClean="0"/>
              <a:t> (4):30–31, 2010.</a:t>
            </a:r>
          </a:p>
        </p:txBody>
      </p:sp>
      <p:sp>
        <p:nvSpPr>
          <p:cNvPr id="4" name="Slide Number Placeholder 3"/>
          <p:cNvSpPr>
            <a:spLocks noGrp="1"/>
          </p:cNvSpPr>
          <p:nvPr>
            <p:ph type="sldNum" sz="quarter" idx="10"/>
          </p:nvPr>
        </p:nvSpPr>
        <p:spPr/>
        <p:txBody>
          <a:bodyPr/>
          <a:lstStyle/>
          <a:p>
            <a:fld id="{6E10E683-4F9D-4A00-A57E-DFAFE9CAB0B3}" type="slidenum">
              <a:rPr lang="en-AU" smtClean="0">
                <a:solidFill>
                  <a:prstClr val="black"/>
                </a:solidFill>
              </a:rPr>
              <a:pPr/>
              <a:t>50</a:t>
            </a:fld>
            <a:endParaRPr lang="en-AU">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a:spLocks noGrp="1" noChangeArrowheads="1"/>
          </p:cNvSpPr>
          <p:nvPr>
            <p:ph type="sldNum" sz="quarter" idx="5"/>
          </p:nvPr>
        </p:nvSpPr>
        <p:spPr>
          <a:noFill/>
        </p:spPr>
        <p:txBody>
          <a:bodyPr/>
          <a:lstStyle/>
          <a:p>
            <a:fld id="{E88B3088-FBFE-4B85-AD71-9C841AED6A64}" type="slidenum">
              <a:rPr lang="en-US" smtClean="0">
                <a:solidFill>
                  <a:prstClr val="black"/>
                </a:solidFill>
              </a:rPr>
              <a:pPr/>
              <a:t>5</a:t>
            </a:fld>
            <a:endParaRPr lang="en-US" smtClean="0">
              <a:solidFill>
                <a:prstClr val="black"/>
              </a:solidFill>
            </a:endParaRPr>
          </a:p>
        </p:txBody>
      </p:sp>
      <p:sp>
        <p:nvSpPr>
          <p:cNvPr id="266243" name="Rectangle 2"/>
          <p:cNvSpPr>
            <a:spLocks noGrp="1" noRot="1" noChangeAspect="1" noChangeArrowheads="1" noTextEdit="1"/>
          </p:cNvSpPr>
          <p:nvPr>
            <p:ph type="sldImg"/>
          </p:nvPr>
        </p:nvSpPr>
        <p:spPr>
          <a:ln/>
        </p:spPr>
      </p:sp>
      <p:sp>
        <p:nvSpPr>
          <p:cNvPr id="266244" name="Rectangle 3"/>
          <p:cNvSpPr>
            <a:spLocks noGrp="1" noChangeArrowheads="1"/>
          </p:cNvSpPr>
          <p:nvPr>
            <p:ph type="body" idx="1"/>
          </p:nvPr>
        </p:nvSpPr>
        <p:spPr>
          <a:xfrm>
            <a:off x="1364615" y="3372168"/>
            <a:ext cx="7505383" cy="3194685"/>
          </a:xfrm>
          <a:noFill/>
          <a:ln/>
        </p:spPr>
        <p:txBody>
          <a:bodyPr/>
          <a:lstStyle/>
          <a:p>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51</a:t>
            </a:fld>
            <a:endParaRPr lang="en-AU">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smtClean="0"/>
              <a:t>300 cubits long</a:t>
            </a:r>
          </a:p>
        </p:txBody>
      </p:sp>
      <p:sp>
        <p:nvSpPr>
          <p:cNvPr id="24579"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477453">
              <a:spcBef>
                <a:spcPct val="0"/>
              </a:spcBef>
            </a:pPr>
            <a:fld id="{4C28208A-EBD9-4C6A-A00F-EB400542AC58}" type="slidenum">
              <a:rPr lang="en-US">
                <a:solidFill>
                  <a:prstClr val="black"/>
                </a:solidFill>
              </a:rPr>
              <a:pPr defTabSz="477453">
                <a:spcBef>
                  <a:spcPct val="0"/>
                </a:spcBef>
              </a:pPr>
              <a:t>52</a:t>
            </a:fld>
            <a:endParaRPr lang="en-US"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A6A49311-FB80-468A-8CC2-4A2C191C71CF}" type="slidenum">
              <a:rPr lang="en-US" smtClean="0">
                <a:solidFill>
                  <a:prstClr val="black"/>
                </a:solidFill>
              </a:rPr>
              <a:pPr>
                <a:defRPr/>
              </a:pPr>
              <a:t>54</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A6A49311-FB80-468A-8CC2-4A2C191C71CF}" type="slidenum">
              <a:rPr lang="en-US" smtClean="0">
                <a:solidFill>
                  <a:prstClr val="black"/>
                </a:solidFill>
              </a:rPr>
              <a:pPr>
                <a:defRPr/>
              </a:pPr>
              <a:t>55</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49430F04-3D55-46A3-A3C2-07E12E06A323}" type="slidenum">
              <a:rPr lang="en-US" smtClean="0">
                <a:solidFill>
                  <a:prstClr val="black"/>
                </a:solidFill>
              </a:rPr>
              <a:pPr/>
              <a:t>56</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57</a:t>
            </a:fld>
            <a:endParaRPr lang="en-AU">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pPr>
              <a:spcBef>
                <a:spcPct val="0"/>
              </a:spcBef>
            </a:pPr>
            <a:r>
              <a:rPr lang="en-US" smtClean="0"/>
              <a:t>A framed blank background such as this, may be used for tables/graphs etc, that need an uninterrupted background.</a:t>
            </a:r>
          </a:p>
        </p:txBody>
      </p:sp>
      <p:sp>
        <p:nvSpPr>
          <p:cNvPr id="74756" name="Slide Number Placeholder 3"/>
          <p:cNvSpPr>
            <a:spLocks noGrp="1"/>
          </p:cNvSpPr>
          <p:nvPr>
            <p:ph type="sldNum" sz="quarter" idx="5"/>
          </p:nvPr>
        </p:nvSpPr>
        <p:spPr>
          <a:noFill/>
        </p:spPr>
        <p:txBody>
          <a:bodyPr/>
          <a:lstStyle/>
          <a:p>
            <a:pPr defTabSz="495239"/>
            <a:fld id="{793A860E-DA81-4157-9388-DF5564C0FD69}" type="slidenum">
              <a:rPr lang="en-US">
                <a:solidFill>
                  <a:srgbClr val="000000"/>
                </a:solidFill>
              </a:rPr>
              <a:pPr defTabSz="495239"/>
              <a:t>58</a:t>
            </a:fld>
            <a:endParaRPr lang="en-US" dirty="0">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pPr>
              <a:spcBef>
                <a:spcPct val="0"/>
              </a:spcBef>
            </a:pPr>
            <a:r>
              <a:rPr lang="en-US" smtClean="0"/>
              <a:t>A framed blank background such as this, may be used for tables/graphs etc, that need an uninterrupted background.</a:t>
            </a:r>
          </a:p>
        </p:txBody>
      </p:sp>
      <p:sp>
        <p:nvSpPr>
          <p:cNvPr id="75780" name="Slide Number Placeholder 3"/>
          <p:cNvSpPr>
            <a:spLocks noGrp="1"/>
          </p:cNvSpPr>
          <p:nvPr>
            <p:ph type="sldNum" sz="quarter" idx="5"/>
          </p:nvPr>
        </p:nvSpPr>
        <p:spPr>
          <a:noFill/>
        </p:spPr>
        <p:txBody>
          <a:bodyPr/>
          <a:lstStyle/>
          <a:p>
            <a:pPr defTabSz="495239"/>
            <a:fld id="{6377F6C8-2EC8-48BF-A196-083F18C90A3E}" type="slidenum">
              <a:rPr lang="en-US">
                <a:solidFill>
                  <a:srgbClr val="000000"/>
                </a:solidFill>
              </a:rPr>
              <a:pPr defTabSz="495239"/>
              <a:t>59</a:t>
            </a:fld>
            <a:endParaRPr lang="en-US" dirty="0">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pPr>
              <a:spcBef>
                <a:spcPct val="0"/>
              </a:spcBef>
            </a:pPr>
            <a:r>
              <a:rPr lang="en-US" smtClean="0"/>
              <a:t>A framed blank background such as this, may be used for tables/graphs etc, that need an uninterrupted background.</a:t>
            </a:r>
          </a:p>
        </p:txBody>
      </p:sp>
      <p:sp>
        <p:nvSpPr>
          <p:cNvPr id="76804" name="Slide Number Placeholder 3"/>
          <p:cNvSpPr>
            <a:spLocks noGrp="1"/>
          </p:cNvSpPr>
          <p:nvPr>
            <p:ph type="sldNum" sz="quarter" idx="5"/>
          </p:nvPr>
        </p:nvSpPr>
        <p:spPr>
          <a:noFill/>
        </p:spPr>
        <p:txBody>
          <a:bodyPr/>
          <a:lstStyle/>
          <a:p>
            <a:pPr defTabSz="495239"/>
            <a:fld id="{964617DA-816B-4681-9425-878425A3E113}" type="slidenum">
              <a:rPr lang="en-US">
                <a:solidFill>
                  <a:srgbClr val="000000"/>
                </a:solidFill>
              </a:rPr>
              <a:pPr defTabSz="495239"/>
              <a:t>60</a:t>
            </a:fld>
            <a:endParaRPr lang="en-US" dirty="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http://www.youtube.com/watch?v=PILlP_yDZ2o</a:t>
            </a:r>
          </a:p>
          <a:p>
            <a:r>
              <a:rPr lang="en-AU" dirty="0" smtClean="0"/>
              <a:t>How do they do artificial diamonds?</a:t>
            </a:r>
          </a:p>
          <a:p>
            <a:r>
              <a:rPr lang="en-AU" dirty="0" err="1" smtClean="0"/>
              <a:t>Gemesis</a:t>
            </a:r>
            <a:endParaRPr lang="en-AU" dirty="0" smtClean="0"/>
          </a:p>
          <a:p>
            <a:r>
              <a:rPr lang="en-AU" dirty="0" smtClean="0"/>
              <a:t>Chris Owens oversees the</a:t>
            </a:r>
            <a:r>
              <a:rPr lang="en-AU" baseline="0" dirty="0" smtClean="0"/>
              <a:t> seeding, growing and harvesting of up to 40 diamonds every day.</a:t>
            </a:r>
            <a:endParaRPr lang="en-AU" dirty="0" smtClean="0"/>
          </a:p>
          <a:p>
            <a:r>
              <a:rPr lang="en-AU" dirty="0" smtClean="0"/>
              <a:t>Diamonds made in 4 days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61</a:t>
            </a:fld>
            <a:endParaRPr lang="en-AU">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6</a:t>
            </a:fld>
            <a:endParaRPr lang="en-AU">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High temperature/ High pressure/ steel vessel.</a:t>
            </a:r>
          </a:p>
          <a:p>
            <a:r>
              <a:rPr lang="en-AU" dirty="0" err="1" smtClean="0"/>
              <a:t>Gemesis</a:t>
            </a:r>
            <a:endParaRPr lang="en-AU" dirty="0" smtClean="0"/>
          </a:p>
          <a:p>
            <a:r>
              <a:rPr lang="en-AU" dirty="0" smtClean="0"/>
              <a:t>Chris Owens oversees the</a:t>
            </a:r>
            <a:r>
              <a:rPr lang="en-AU" baseline="0" dirty="0" smtClean="0"/>
              <a:t> seeding, growing and harvesting of up to 40 diamonds every day.</a:t>
            </a:r>
            <a:endParaRPr lang="en-AU" dirty="0" smtClean="0"/>
          </a:p>
          <a:p>
            <a:r>
              <a:rPr lang="en-AU" dirty="0" smtClean="0"/>
              <a:t>Diamonds made in 4 days</a:t>
            </a:r>
          </a:p>
          <a:p>
            <a:pPr defTabSz="990322">
              <a:defRPr/>
            </a:pPr>
            <a:r>
              <a:rPr lang="en-AU" dirty="0" smtClean="0"/>
              <a:t>http://www.youtube.com/watch?v=PILlP_yDZ2o  How do they do artificial diamonds?</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62</a:t>
            </a:fld>
            <a:endParaRPr lang="en-AU">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http://www.youtube.com/watch?v=PILlP_yDZ2o</a:t>
            </a:r>
          </a:p>
          <a:p>
            <a:r>
              <a:rPr lang="en-AU" dirty="0" smtClean="0"/>
              <a:t>How do they do artificial diamonds?</a:t>
            </a:r>
          </a:p>
          <a:p>
            <a:r>
              <a:rPr lang="en-AU" dirty="0" err="1" smtClean="0"/>
              <a:t>Gemesis</a:t>
            </a:r>
            <a:endParaRPr lang="en-AU" dirty="0" smtClean="0"/>
          </a:p>
          <a:p>
            <a:r>
              <a:rPr lang="en-AU" dirty="0" smtClean="0"/>
              <a:t>Chris Owens oversees the</a:t>
            </a:r>
            <a:r>
              <a:rPr lang="en-AU" baseline="0" dirty="0" smtClean="0"/>
              <a:t> seeding, growing and harvesting of up to 40 diamonds every day.</a:t>
            </a:r>
            <a:endParaRPr lang="en-AU" dirty="0" smtClean="0"/>
          </a:p>
          <a:p>
            <a:r>
              <a:rPr lang="en-AU" dirty="0" smtClean="0"/>
              <a:t>Diamonds made in 4 days</a:t>
            </a:r>
          </a:p>
          <a:p>
            <a:endParaRPr lang="en-AU" dirty="0" smtClean="0"/>
          </a:p>
          <a:p>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63</a:t>
            </a:fld>
            <a:endParaRPr lang="en-AU">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64</a:t>
            </a:fld>
            <a:endParaRPr lang="en-AU">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6A7CFD-ABE6-45DC-80D0-E7AD8B3B533A}" type="slidenum">
              <a:rPr lang="en-US">
                <a:solidFill>
                  <a:prstClr val="white"/>
                </a:solidFill>
              </a:rPr>
              <a:pPr/>
              <a:t>65</a:t>
            </a:fld>
            <a:endParaRPr lang="en-US">
              <a:solidFill>
                <a:prstClr val="white"/>
              </a:solidFill>
            </a:endParaRPr>
          </a:p>
        </p:txBody>
      </p:sp>
      <p:sp>
        <p:nvSpPr>
          <p:cNvPr id="5727234" name="Rectangle 2"/>
          <p:cNvSpPr>
            <a:spLocks noGrp="1" noRot="1" noChangeAspect="1" noChangeArrowheads="1" noTextEdit="1"/>
          </p:cNvSpPr>
          <p:nvPr>
            <p:ph type="sldImg"/>
          </p:nvPr>
        </p:nvSpPr>
        <p:spPr>
          <a:ln/>
        </p:spPr>
      </p:sp>
      <p:sp>
        <p:nvSpPr>
          <p:cNvPr id="5727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66</a:t>
            </a:fld>
            <a:endParaRPr lang="en-AU">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18B6D5-E278-457B-B94C-B88F949F1216}" type="slidenum">
              <a:rPr lang="en-AU">
                <a:solidFill>
                  <a:prstClr val="black"/>
                </a:solidFill>
              </a:rPr>
              <a:pPr/>
              <a:t>67</a:t>
            </a:fld>
            <a:endParaRPr lang="en-AU">
              <a:solidFill>
                <a:prstClr val="black"/>
              </a:solidFill>
            </a:endParaRPr>
          </a:p>
        </p:txBody>
      </p:sp>
      <p:sp>
        <p:nvSpPr>
          <p:cNvPr id="2342914" name="Rectangle 2"/>
          <p:cNvSpPr>
            <a:spLocks noGrp="1" noRot="1" noChangeAspect="1" noChangeArrowheads="1" noTextEdit="1"/>
          </p:cNvSpPr>
          <p:nvPr>
            <p:ph type="sldImg"/>
          </p:nvPr>
        </p:nvSpPr>
        <p:spPr>
          <a:ln/>
        </p:spPr>
      </p:sp>
      <p:sp>
        <p:nvSpPr>
          <p:cNvPr id="2342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8C5FF4-2EAA-4DAD-9A7B-9F8CD7D4B344}" type="slidenum">
              <a:rPr lang="en-AU">
                <a:solidFill>
                  <a:prstClr val="black"/>
                </a:solidFill>
              </a:rPr>
              <a:pPr/>
              <a:t>68</a:t>
            </a:fld>
            <a:endParaRPr lang="en-AU">
              <a:solidFill>
                <a:prstClr val="black"/>
              </a:solidFill>
            </a:endParaRPr>
          </a:p>
        </p:txBody>
      </p:sp>
      <p:sp>
        <p:nvSpPr>
          <p:cNvPr id="1934338" name="Rectangle 2"/>
          <p:cNvSpPr>
            <a:spLocks noGrp="1" noRot="1" noChangeAspect="1" noChangeArrowheads="1" noTextEdit="1"/>
          </p:cNvSpPr>
          <p:nvPr>
            <p:ph type="sldImg"/>
          </p:nvPr>
        </p:nvSpPr>
        <p:spPr>
          <a:ln/>
        </p:spPr>
      </p:sp>
      <p:sp>
        <p:nvSpPr>
          <p:cNvPr id="1934339" name="Rectangle 3"/>
          <p:cNvSpPr>
            <a:spLocks noGrp="1" noChangeArrowheads="1"/>
          </p:cNvSpPr>
          <p:nvPr>
            <p:ph type="body" idx="1"/>
          </p:nvPr>
        </p:nvSpPr>
        <p:spPr/>
        <p:txBody>
          <a:bodyPr/>
          <a:lstStyle/>
          <a:p>
            <a:endParaRPr lang="en-AU"/>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922848-0CA2-4D2E-9BC9-C78B8DA6E709}" type="slidenum">
              <a:rPr lang="en-AU">
                <a:solidFill>
                  <a:prstClr val="black"/>
                </a:solidFill>
              </a:rPr>
              <a:pPr/>
              <a:t>69</a:t>
            </a:fld>
            <a:endParaRPr lang="en-AU">
              <a:solidFill>
                <a:prstClr val="black"/>
              </a:solidFill>
            </a:endParaRPr>
          </a:p>
        </p:txBody>
      </p:sp>
      <p:sp>
        <p:nvSpPr>
          <p:cNvPr id="2020354" name="Rectangle 2"/>
          <p:cNvSpPr>
            <a:spLocks noGrp="1" noRot="1" noChangeAspect="1" noChangeArrowheads="1" noTextEdit="1"/>
          </p:cNvSpPr>
          <p:nvPr>
            <p:ph type="sldImg"/>
          </p:nvPr>
        </p:nvSpPr>
        <p:spPr>
          <a:ln/>
        </p:spPr>
      </p:sp>
      <p:sp>
        <p:nvSpPr>
          <p:cNvPr id="20203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b="1" dirty="0" smtClean="0"/>
              <a:t>Russell H., United States, 4 August 2012</a:t>
            </a:r>
            <a:endParaRPr lang="en-AU" dirty="0" smtClean="0"/>
          </a:p>
          <a:p>
            <a:r>
              <a:rPr lang="en-AU" dirty="0" smtClean="0"/>
              <a:t>Well, Don, people like Dr. O. are examples of the value of CMI's hard work. I hope he will read this comment, because he is exactly at the point I was as a one-year-old Christian in 1970. I was a grad student in physics then, two years before I received my Ph.D. I, too, had Dr. O's naive attitude toward the uniformitarian science establishment. I believed in the billions of years, and I still had vestiges of theistic evolutionism. Most importantly, I believed that if there was evidence for a young world, I would be reading about it in the science journals and textbooks. As it turned out, that was a misplaced faith.</a:t>
            </a:r>
          </a:p>
          <a:p>
            <a:r>
              <a:rPr lang="en-AU" dirty="0" smtClean="0"/>
              <a:t>When at that time I began to encounter scientific evidence for a young world, it was a huge shock. I became angry because my teachers and the journals had not pointed out that evidence. When I submitted my first articles pointing to some young-world evidence to secular science journals, I found out why. The editors and reviewers of those journals absolutely refuse to publish such articles. They would publish other articles of mine, but none with young-world evidence. Every creationist scientist has found this out for himself.</a:t>
            </a:r>
          </a:p>
          <a:p>
            <a:r>
              <a:rPr lang="en-AU" dirty="0" smtClean="0"/>
              <a:t>In my physics career at a National Laboratory, I found out that most scientists have never encountered such evidence. It turns out that most scientists believe the earth is old because they believe that most other scientists believe the earth is old!</a:t>
            </a:r>
          </a:p>
          <a:p>
            <a:r>
              <a:rPr lang="en-AU" dirty="0" smtClean="0"/>
              <a:t>So I exhort Dr. O. to abandon his faith in the science establishment and dig into the evidence for himself. The good news is that he will then find he can take the Scriptural declarations of a young world at face value. That will open up the Bible to him, and enable him to know the God of the Bible much more closely.</a:t>
            </a:r>
          </a:p>
          <a:p>
            <a:r>
              <a:rPr lang="en-AU" dirty="0" smtClean="0"/>
              <a:t>http://creation.com/biblical-earth-age-objection</a:t>
            </a:r>
          </a:p>
          <a:p>
            <a:endParaRPr lang="en-AU" dirty="0"/>
          </a:p>
        </p:txBody>
      </p:sp>
      <p:sp>
        <p:nvSpPr>
          <p:cNvPr id="4" name="Slide Number Placeholder 3"/>
          <p:cNvSpPr>
            <a:spLocks noGrp="1"/>
          </p:cNvSpPr>
          <p:nvPr>
            <p:ph type="sldNum" sz="quarter" idx="10"/>
          </p:nvPr>
        </p:nvSpPr>
        <p:spPr/>
        <p:txBody>
          <a:bodyPr/>
          <a:lstStyle/>
          <a:p>
            <a:fld id="{49430F04-3D55-46A3-A3C2-07E12E06A323}" type="slidenum">
              <a:rPr lang="en-US" smtClean="0">
                <a:solidFill>
                  <a:prstClr val="black"/>
                </a:solidFill>
              </a:rPr>
              <a:pPr/>
              <a:t>70</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71</a:t>
            </a:fld>
            <a:endParaRPr lang="en-AU">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7</a:t>
            </a:fld>
            <a:endParaRPr lang="en-AU">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066CDBE-3156-4EE9-93CB-938B7DC4FA5F}" type="slidenum">
              <a:rPr lang="en-AU">
                <a:solidFill>
                  <a:prstClr val="black"/>
                </a:solidFill>
              </a:rPr>
              <a:pPr/>
              <a:t>72</a:t>
            </a:fld>
            <a:endParaRPr lang="en-AU">
              <a:solidFill>
                <a:prstClr val="black"/>
              </a:solidFill>
            </a:endParaRPr>
          </a:p>
        </p:txBody>
      </p:sp>
      <p:sp>
        <p:nvSpPr>
          <p:cNvPr id="1959938" name="Rectangle 2"/>
          <p:cNvSpPr>
            <a:spLocks noGrp="1" noRot="1" noChangeAspect="1" noChangeArrowheads="1" noTextEdit="1"/>
          </p:cNvSpPr>
          <p:nvPr>
            <p:ph type="sldImg"/>
          </p:nvPr>
        </p:nvSpPr>
        <p:spPr>
          <a:ln/>
        </p:spPr>
      </p:sp>
      <p:sp>
        <p:nvSpPr>
          <p:cNvPr id="195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90390">
              <a:defRPr/>
            </a:pPr>
            <a:r>
              <a:rPr lang="en-US" dirty="0" smtClean="0"/>
              <a:t>St Andrews Cathedral, Singapore.  After falling to the Japanese on 15 February 1942.  Used as a hospital.</a:t>
            </a:r>
          </a:p>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pPr/>
              <a:t>73</a:t>
            </a:fld>
            <a:endParaRPr lang="en-AU"/>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254C27D7-99B6-4DAF-A5F2-D4C9E497C804}" type="slidenum">
              <a:rPr lang="en-US">
                <a:solidFill>
                  <a:prstClr val="black"/>
                </a:solidFill>
              </a:rPr>
              <a:pPr/>
              <a:t>74</a:t>
            </a:fld>
            <a:endParaRPr lang="en-US">
              <a:solidFill>
                <a:prstClr val="black"/>
              </a:solidFill>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AU" i="1" dirty="0" smtClean="0"/>
              <a:t>The Founding of Australia. By Capt. Arthur Phillip R.N. Sydney Cove</a:t>
            </a:r>
            <a:r>
              <a:rPr lang="en-AU" i="1" baseline="0" dirty="0" smtClean="0"/>
              <a:t> (Port Jackson),</a:t>
            </a:r>
            <a:r>
              <a:rPr lang="en-AU" i="1" dirty="0" smtClean="0"/>
              <a:t> Jan. 26th 1788</a:t>
            </a:r>
            <a:r>
              <a:rPr lang="en-AU" dirty="0" smtClean="0"/>
              <a:t>, Algernon </a:t>
            </a:r>
            <a:r>
              <a:rPr lang="en-AU" dirty="0" err="1" smtClean="0"/>
              <a:t>Talmadge</a:t>
            </a:r>
            <a:r>
              <a:rPr lang="en-AU" dirty="0" smtClean="0"/>
              <a:t> R.A, 1937,  Courtesy State Library of New South Wales</a:t>
            </a:r>
          </a:p>
          <a:p>
            <a:pPr eaLnBrk="1" hangingPunct="1"/>
            <a:endParaRPr lang="en-AU" dirty="0" smtClean="0"/>
          </a:p>
          <a:p>
            <a:pPr eaLnBrk="1" hangingPunct="1"/>
            <a:r>
              <a:rPr lang="en-AU" dirty="0" smtClean="0"/>
              <a:t>The First Fleet of 11 ships, each one no larger than a Manly ferry, left Portsmouth in 1787 with more than 1480 men, women and children onboard. Although most were British, there were also African, American and French convicts. After a voyage of three months the First Fleet arrived at Botany Bay on 24 January 1788.</a:t>
            </a:r>
          </a:p>
          <a:p>
            <a:pPr eaLnBrk="1" hangingPunct="1"/>
            <a:r>
              <a:rPr lang="en-AU" dirty="0" smtClean="0"/>
              <a:t>http://www.migrationheritage.nsw.gov.au/exhibition/objectsthroughtime-history/ott1788/</a:t>
            </a:r>
          </a:p>
          <a:p>
            <a:pPr eaLnBrk="1" hangingPunct="1"/>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p:spPr>
        <p:txBody>
          <a:bodyPr/>
          <a:lstStyle/>
          <a:p>
            <a:pPr>
              <a:spcBef>
                <a:spcPct val="0"/>
              </a:spcBef>
            </a:pPr>
            <a:fld id="{257E9598-40C0-4C65-B999-D2FB62F479C7}" type="slidenum">
              <a:rPr lang="en-US">
                <a:solidFill>
                  <a:srgbClr val="000000"/>
                </a:solidFill>
              </a:rPr>
              <a:pPr>
                <a:spcBef>
                  <a:spcPct val="0"/>
                </a:spcBef>
              </a:pPr>
              <a:t>75</a:t>
            </a:fld>
            <a:endParaRPr lang="en-US">
              <a:solidFill>
                <a:srgbClr val="000000"/>
              </a:solidFill>
            </a:endParaRPr>
          </a:p>
        </p:txBody>
      </p:sp>
      <p:sp>
        <p:nvSpPr>
          <p:cNvPr id="267267" name="Rectangle 2"/>
          <p:cNvSpPr>
            <a:spLocks noGrp="1" noRot="1" noChangeAspect="1" noChangeArrowheads="1" noTextEdit="1"/>
          </p:cNvSpPr>
          <p:nvPr>
            <p:ph type="sldImg"/>
          </p:nvPr>
        </p:nvSpPr>
        <p:spPr>
          <a:ln/>
        </p:spPr>
      </p:sp>
      <p:sp>
        <p:nvSpPr>
          <p:cNvPr id="2672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76</a:t>
            </a:fld>
            <a:endParaRPr lang="en-AU">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072B504C-FACF-4B99-A214-6CEA381FCBAB}" type="slidenum">
              <a:rPr lang="en-AU" smtClean="0">
                <a:solidFill>
                  <a:prstClr val="black"/>
                </a:solidFill>
              </a:rPr>
              <a:pPr/>
              <a:t>77</a:t>
            </a:fld>
            <a:endParaRPr lang="en-AU">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78</a:t>
            </a:fld>
            <a:endParaRPr lang="en-AU">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p:spPr>
        <p:txBody>
          <a:bodyPr/>
          <a:lstStyle/>
          <a:p>
            <a:pPr eaLnBrk="1" hangingPunct="1">
              <a:spcBef>
                <a:spcPct val="0"/>
              </a:spcBef>
            </a:pPr>
            <a:r>
              <a:rPr lang="en-US" smtClean="0">
                <a:latin typeface="Arial" pitchFamily="34" charset="0"/>
                <a:ea typeface="ＭＳ Ｐゴシック" pitchFamily="34" charset="-128"/>
              </a:rPr>
              <a:t>Creation magazine promo</a:t>
            </a:r>
          </a:p>
        </p:txBody>
      </p:sp>
      <p:sp>
        <p:nvSpPr>
          <p:cNvPr id="28676" name="Slide Number Placeholder 3"/>
          <p:cNvSpPr>
            <a:spLocks noGrp="1"/>
          </p:cNvSpPr>
          <p:nvPr>
            <p:ph type="sldNum" sz="quarter" idx="5"/>
          </p:nvPr>
        </p:nvSpPr>
        <p:spPr>
          <a:noFill/>
        </p:spPr>
        <p:txBody>
          <a:bodyPr/>
          <a:lstStyle/>
          <a:p>
            <a:pPr defTabSz="477453"/>
            <a:fld id="{7F6873A7-3A56-4F0E-97A1-89B8E3657AB6}" type="slidenum">
              <a:rPr lang="en-US" smtClean="0">
                <a:solidFill>
                  <a:srgbClr val="000000"/>
                </a:solidFill>
                <a:latin typeface="Arial" pitchFamily="34" charset="0"/>
                <a:ea typeface="ＭＳ Ｐゴシック" pitchFamily="34" charset="-128"/>
              </a:rPr>
              <a:pPr defTabSz="477453"/>
              <a:t>80</a:t>
            </a:fld>
            <a:endParaRPr lang="en-US" dirty="0" smtClean="0">
              <a:solidFill>
                <a:srgbClr val="000000"/>
              </a:solidFill>
              <a:latin typeface="Arial" pitchFamily="34" charset="0"/>
              <a:ea typeface="ＭＳ Ｐゴシック" pitchFamily="34" charset="-128"/>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A6A49311-FB80-468A-8CC2-4A2C191C71CF}" type="slidenum">
              <a:rPr lang="en-US" smtClean="0">
                <a:solidFill>
                  <a:prstClr val="black"/>
                </a:solidFill>
              </a:rPr>
              <a:pPr>
                <a:defRPr/>
              </a:pPr>
              <a:t>81</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r>
              <a:rPr lang="en-US" smtClean="0">
                <a:ea typeface="ＭＳ Ｐゴシック" pitchFamily="-110" charset="-128"/>
              </a:rPr>
              <a:t>Big Argument – Does God exist?</a:t>
            </a:r>
            <a:br>
              <a:rPr lang="en-US" smtClean="0">
                <a:ea typeface="ＭＳ Ｐゴシック" pitchFamily="-110" charset="-128"/>
              </a:rPr>
            </a:br>
            <a:r>
              <a:rPr lang="en-US" smtClean="0">
                <a:ea typeface="ＭＳ Ｐゴシック" pitchFamily="-110" charset="-128"/>
              </a:rPr>
              <a:t>By Michael J. Westcott &amp; Dr. John F. Ashton</a:t>
            </a:r>
          </a:p>
        </p:txBody>
      </p:sp>
      <p:sp>
        <p:nvSpPr>
          <p:cNvPr id="15364" name="Slide Number Placeholder 3"/>
          <p:cNvSpPr>
            <a:spLocks noGrp="1"/>
          </p:cNvSpPr>
          <p:nvPr>
            <p:ph type="sldNum" sz="quarter" idx="5"/>
          </p:nvPr>
        </p:nvSpPr>
        <p:spPr bwMode="auto">
          <a:noFill/>
          <a:ln>
            <a:miter lim="800000"/>
            <a:headEnd/>
            <a:tailEnd/>
          </a:ln>
        </p:spPr>
        <p:txBody>
          <a:bodyPr/>
          <a:lstStyle/>
          <a:p>
            <a:fld id="{4611500F-A50B-4526-BF4E-000A0EEC4B03}" type="slidenum">
              <a:rPr lang="en-US">
                <a:solidFill>
                  <a:prstClr val="black"/>
                </a:solidFill>
              </a:rPr>
              <a:pPr/>
              <a:t>82</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8</a:t>
            </a:fld>
            <a:endParaRPr lang="en-AU">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xfrm>
            <a:off x="3341688" y="531813"/>
            <a:ext cx="3551237" cy="2662237"/>
          </a:xfrm>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endParaRPr lang="en-US" smtClean="0">
              <a:ea typeface="ＭＳ Ｐゴシック" charset="-128"/>
            </a:endParaRPr>
          </a:p>
        </p:txBody>
      </p:sp>
      <p:sp>
        <p:nvSpPr>
          <p:cNvPr id="15364" name="Slide Number Placeholder 3"/>
          <p:cNvSpPr>
            <a:spLocks noGrp="1"/>
          </p:cNvSpPr>
          <p:nvPr>
            <p:ph type="sldNum" sz="quarter" idx="5"/>
          </p:nvPr>
        </p:nvSpPr>
        <p:spPr bwMode="auto">
          <a:noFill/>
          <a:ln>
            <a:miter lim="800000"/>
            <a:headEnd/>
            <a:tailEnd/>
          </a:ln>
        </p:spPr>
        <p:txBody>
          <a:bodyPr/>
          <a:lstStyle/>
          <a:p>
            <a:fld id="{F8FCC0D2-3C59-442D-B983-E51EB76EA25D}" type="slidenum">
              <a:rPr lang="en-US">
                <a:solidFill>
                  <a:prstClr val="black"/>
                </a:solidFill>
              </a:rPr>
              <a:pPr/>
              <a:t>83</a:t>
            </a:fld>
            <a:endParaRPr lang="en-US">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F3783498-708B-48A5-ACB9-1974B203A57F}" type="slidenum">
              <a:rPr lang="en-US">
                <a:solidFill>
                  <a:prstClr val="black"/>
                </a:solidFill>
              </a:rPr>
              <a:pPr/>
              <a:t>84</a:t>
            </a:fld>
            <a:endParaRPr lang="en-US">
              <a:solidFill>
                <a:prstClr val="black"/>
              </a:solidFill>
            </a:endParaRPr>
          </a:p>
        </p:txBody>
      </p:sp>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p:txBody>
          <a:bodyPr/>
          <a:lstStyle/>
          <a:p>
            <a:pPr defTabSz="495239">
              <a:spcBef>
                <a:spcPct val="0"/>
              </a:spcBef>
            </a:pPr>
            <a:r>
              <a:rPr lang="en-US" dirty="0"/>
              <a:t>Age Of the Earth</a:t>
            </a:r>
          </a:p>
        </p:txBody>
      </p:sp>
      <p:sp>
        <p:nvSpPr>
          <p:cNvPr id="109572" name="Slide Number Placeholder 3"/>
          <p:cNvSpPr txBox="1">
            <a:spLocks noGrp="1"/>
          </p:cNvSpPr>
          <p:nvPr/>
        </p:nvSpPr>
        <p:spPr bwMode="auto">
          <a:xfrm>
            <a:off x="5797246" y="6743103"/>
            <a:ext cx="4434999" cy="354965"/>
          </a:xfrm>
          <a:prstGeom prst="rect">
            <a:avLst/>
          </a:prstGeom>
          <a:noFill/>
          <a:ln w="9525">
            <a:noFill/>
            <a:miter lim="800000"/>
            <a:headEnd/>
            <a:tailEnd/>
          </a:ln>
        </p:spPr>
        <p:txBody>
          <a:bodyPr lIns="99048" tIns="49524" rIns="99048" bIns="49524" anchor="b"/>
          <a:lstStyle/>
          <a:p>
            <a:pPr algn="r" defTabSz="495239" fontAlgn="base">
              <a:spcBef>
                <a:spcPct val="0"/>
              </a:spcBef>
              <a:spcAft>
                <a:spcPct val="0"/>
              </a:spcAft>
            </a:pPr>
            <a:fld id="{2F7A38BD-1E81-4F80-9F0C-FC56C1DE1537}" type="slidenum">
              <a:rPr lang="en-US" sz="1300">
                <a:solidFill>
                  <a:prstClr val="black"/>
                </a:solidFill>
                <a:ea typeface="MS PGothic" pitchFamily="34" charset="-128"/>
              </a:rPr>
              <a:pPr algn="r" defTabSz="495239" fontAlgn="base">
                <a:spcBef>
                  <a:spcPct val="0"/>
                </a:spcBef>
                <a:spcAft>
                  <a:spcPct val="0"/>
                </a:spcAft>
              </a:pPr>
              <a:t>84</a:t>
            </a:fld>
            <a:endParaRPr lang="en-US" sz="1300" dirty="0">
              <a:solidFill>
                <a:prstClr val="black"/>
              </a:solidFill>
              <a:ea typeface="MS PGothic" pitchFamily="34" charset="-128"/>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a:spcBef>
                <a:spcPct val="0"/>
              </a:spcBef>
            </a:pPr>
            <a:r>
              <a:rPr lang="en-US" dirty="0" smtClean="0"/>
              <a:t>The Young Earth</a:t>
            </a:r>
          </a:p>
        </p:txBody>
      </p:sp>
      <p:sp>
        <p:nvSpPr>
          <p:cNvPr id="15364" name="Slide Number Placeholder 3"/>
          <p:cNvSpPr>
            <a:spLocks noGrp="1"/>
          </p:cNvSpPr>
          <p:nvPr>
            <p:ph type="sldNum" sz="quarter" idx="5"/>
          </p:nvPr>
        </p:nvSpPr>
        <p:spPr bwMode="auto">
          <a:noFill/>
          <a:ln>
            <a:miter lim="800000"/>
            <a:headEnd/>
            <a:tailEnd/>
          </a:ln>
        </p:spPr>
        <p:txBody>
          <a:bodyPr/>
          <a:lstStyle/>
          <a:p>
            <a:fld id="{D6A6BAA1-737C-42C3-A5E3-E2154AE25670}" type="slidenum">
              <a:rPr lang="en-US">
                <a:solidFill>
                  <a:prstClr val="black"/>
                </a:solidFill>
              </a:rPr>
              <a:pPr/>
              <a:t>85</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41688" y="531813"/>
            <a:ext cx="3551237" cy="2663825"/>
          </a:xfrm>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7FCB93F3-B359-40FA-BD93-69DE4F2C3793}" type="slidenum">
              <a:rPr lang="en-US" smtClean="0">
                <a:solidFill>
                  <a:prstClr val="black"/>
                </a:solidFill>
              </a:rPr>
              <a:pPr>
                <a:defRPr/>
              </a:pPr>
              <a:t>86</a:t>
            </a:fld>
            <a:endParaRPr lang="en-US">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48D4E4-4F3B-4C37-8744-624950A0862B}" type="slidenum">
              <a:rPr lang="en-AU">
                <a:solidFill>
                  <a:prstClr val="black"/>
                </a:solidFill>
              </a:rPr>
              <a:pPr/>
              <a:t>87</a:t>
            </a:fld>
            <a:endParaRPr lang="en-AU">
              <a:solidFill>
                <a:prstClr val="black"/>
              </a:solidFill>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88</a:t>
            </a:fld>
            <a:endParaRPr lang="en-AU">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89</a:t>
            </a:fld>
            <a:endParaRPr lang="en-AU">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F88F4DEC-C0D0-40B8-9810-DF21943214E8}" type="slidenum">
              <a:rPr lang="en-AU" smtClean="0">
                <a:solidFill>
                  <a:prstClr val="black"/>
                </a:solidFill>
              </a:rPr>
              <a:pPr/>
              <a:t>90</a:t>
            </a:fld>
            <a:endParaRPr lang="en-AU">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p:cNvSpPr>
          <p:nvPr>
            <p:ph type="sldImg"/>
          </p:nvPr>
        </p:nvSpPr>
        <p:spPr bwMode="auto">
          <a:noFill/>
          <a:ln>
            <a:solidFill>
              <a:srgbClr val="000000"/>
            </a:solidFill>
            <a:miter lim="800000"/>
            <a:headEnd/>
            <a:tailEnd/>
          </a:ln>
        </p:spPr>
      </p:sp>
      <p:sp>
        <p:nvSpPr>
          <p:cNvPr id="15363" name="Notes Placeholder 2"/>
          <p:cNvSpPr>
            <a:spLocks noGrp="1"/>
          </p:cNvSpPr>
          <p:nvPr>
            <p:ph type="body" idx="1"/>
          </p:nvPr>
        </p:nvSpPr>
        <p:spPr bwMode="auto">
          <a:noFill/>
        </p:spPr>
        <p:txBody>
          <a:bodyPr/>
          <a:lstStyle/>
          <a:p>
            <a:pPr eaLnBrk="1" hangingPunct="1">
              <a:spcBef>
                <a:spcPct val="0"/>
              </a:spcBef>
            </a:pPr>
            <a:r>
              <a:rPr lang="en-US" dirty="0" smtClean="0">
                <a:ea typeface="ＭＳ Ｐゴシック" pitchFamily="27" charset="-128"/>
              </a:rPr>
              <a:t>Mythology of Modern Dating Methods</a:t>
            </a:r>
          </a:p>
          <a:p>
            <a:pPr eaLnBrk="1" hangingPunct="1">
              <a:spcBef>
                <a:spcPct val="0"/>
              </a:spcBef>
            </a:pPr>
            <a:r>
              <a:rPr lang="en-US" dirty="0" smtClean="0">
                <a:ea typeface="ＭＳ Ｐゴシック" pitchFamily="27" charset="-128"/>
              </a:rPr>
              <a:t>By John </a:t>
            </a:r>
            <a:r>
              <a:rPr lang="en-US" dirty="0" err="1" smtClean="0">
                <a:ea typeface="ＭＳ Ｐゴシック" pitchFamily="27" charset="-128"/>
              </a:rPr>
              <a:t>Woodmorappe</a:t>
            </a:r>
            <a:endParaRPr lang="en-US" dirty="0" smtClean="0">
              <a:ea typeface="ＭＳ Ｐゴシック" pitchFamily="27" charset="-128"/>
            </a:endParaRPr>
          </a:p>
        </p:txBody>
      </p:sp>
      <p:sp>
        <p:nvSpPr>
          <p:cNvPr id="15364" name="Slide Number Placeholder 3"/>
          <p:cNvSpPr>
            <a:spLocks noGrp="1"/>
          </p:cNvSpPr>
          <p:nvPr>
            <p:ph type="sldNum" sz="quarter" idx="5"/>
          </p:nvPr>
        </p:nvSpPr>
        <p:spPr bwMode="auto">
          <a:ln>
            <a:miter lim="800000"/>
            <a:headEnd/>
            <a:tailEnd/>
          </a:ln>
        </p:spPr>
        <p:txBody>
          <a:bodyPr/>
          <a:lstStyle/>
          <a:p>
            <a:fld id="{56098935-F5B7-42EC-B7EA-04EACE17DFD3}" type="slidenum">
              <a:rPr lang="en-US">
                <a:solidFill>
                  <a:prstClr val="black"/>
                </a:solidFill>
              </a:rPr>
              <a:pPr/>
              <a:t>91</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4BB21988-1826-4F0E-BCCB-3B48FEF0EAEF}" type="slidenum">
              <a:rPr lang="en-US" smtClean="0">
                <a:solidFill>
                  <a:prstClr val="black"/>
                </a:solidFill>
              </a:rPr>
              <a:pPr/>
              <a:t>92</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300" dirty="0" smtClean="0"/>
              <a:t>Wald, G., The Origin of Life, Physics and Chemistry of Life, p. 12, 1955</a:t>
            </a:r>
            <a:endParaRPr lang="en-AU" dirty="0"/>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9</a:t>
            </a:fld>
            <a:endParaRPr lang="en-AU">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4BB21988-1826-4F0E-BCCB-3B48FEF0EAEF}" type="slidenum">
              <a:rPr lang="en-US" smtClean="0">
                <a:solidFill>
                  <a:prstClr val="black"/>
                </a:solidFill>
              </a:rPr>
              <a:pPr/>
              <a:t>93</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652FCD7-EFB8-4C16-BF1E-666C6CA4D20D}" type="slidenum">
              <a:rPr lang="en-US">
                <a:solidFill>
                  <a:prstClr val="black"/>
                </a:solidFill>
              </a:rPr>
              <a:pPr/>
              <a:t>94</a:t>
            </a:fld>
            <a:endParaRPr lang="en-US">
              <a:solidFill>
                <a:prstClr val="black"/>
              </a:solidFill>
            </a:endParaRPr>
          </a:p>
        </p:txBody>
      </p:sp>
      <p:sp>
        <p:nvSpPr>
          <p:cNvPr id="1280002" name="Rectangle 2"/>
          <p:cNvSpPr>
            <a:spLocks noGrp="1" noRot="1" noChangeAspect="1" noChangeArrowheads="1" noTextEdit="1"/>
          </p:cNvSpPr>
          <p:nvPr>
            <p:ph type="sldImg"/>
          </p:nvPr>
        </p:nvSpPr>
        <p:spPr>
          <a:ln/>
        </p:spPr>
      </p:sp>
      <p:sp>
        <p:nvSpPr>
          <p:cNvPr id="1280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A6A49311-FB80-468A-8CC2-4A2C191C71CF}" type="slidenum">
              <a:rPr lang="en-US" smtClean="0">
                <a:solidFill>
                  <a:prstClr val="black"/>
                </a:solidFill>
              </a:rPr>
              <a:pPr>
                <a:defRPr/>
              </a:pPr>
              <a:t>95</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CD7B3B23-4F3B-4D08-8FC7-1BE788D912D8}" type="slidenum">
              <a:rPr lang="en-NZ">
                <a:solidFill>
                  <a:prstClr val="black"/>
                </a:solidFill>
              </a:rPr>
              <a:pPr>
                <a:defRPr/>
              </a:pPr>
              <a:t>96</a:t>
            </a:fld>
            <a:endParaRPr lang="en-NZ">
              <a:solidFill>
                <a:prstClr val="black"/>
              </a:solidFill>
            </a:endParaRPr>
          </a:p>
        </p:txBody>
      </p:sp>
      <p:sp>
        <p:nvSpPr>
          <p:cNvPr id="173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3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NZ" dirty="0"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sz="1300" dirty="0" smtClean="0">
                <a:solidFill>
                  <a:srgbClr val="C00000"/>
                </a:solidFill>
              </a:rPr>
              <a:t>Neil </a:t>
            </a:r>
            <a:r>
              <a:rPr lang="en-AU" sz="1300" dirty="0" err="1" smtClean="0">
                <a:solidFill>
                  <a:srgbClr val="C00000"/>
                </a:solidFill>
              </a:rPr>
              <a:t>deGrasse</a:t>
            </a:r>
            <a:r>
              <a:rPr lang="en-AU" sz="1300" dirty="0" smtClean="0">
                <a:solidFill>
                  <a:srgbClr val="C00000"/>
                </a:solidFill>
              </a:rPr>
              <a:t> Tyson was asked by the Templeton Foundation to respond to the question, “Does the Universe Have a Purpose?”</a:t>
            </a:r>
          </a:p>
          <a:p>
            <a:pPr defTabSz="990478">
              <a:defRPr/>
            </a:pPr>
            <a:r>
              <a:rPr lang="en-AU" dirty="0" smtClean="0"/>
              <a:t>https://www.youtube.com/watch?v=7pL5vzIMAhs&amp;feature=youtu.be</a:t>
            </a:r>
            <a:endParaRPr lang="en-AU" dirty="0"/>
          </a:p>
        </p:txBody>
      </p:sp>
      <p:sp>
        <p:nvSpPr>
          <p:cNvPr id="4" name="Slide Number Placeholder 3"/>
          <p:cNvSpPr>
            <a:spLocks noGrp="1"/>
          </p:cNvSpPr>
          <p:nvPr>
            <p:ph type="sldNum" sz="quarter" idx="10"/>
          </p:nvPr>
        </p:nvSpPr>
        <p:spPr/>
        <p:txBody>
          <a:bodyPr/>
          <a:lstStyle/>
          <a:p>
            <a:fld id="{8D84908F-98F6-4A21-9B7D-6FBE822F6A19}" type="slidenum">
              <a:rPr lang="en-AU" smtClean="0">
                <a:solidFill>
                  <a:prstClr val="black"/>
                </a:solidFill>
              </a:rPr>
              <a:pPr/>
              <a:t>97</a:t>
            </a:fld>
            <a:endParaRPr lang="en-AU">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What would the purpose be?  That carbon based life was inevitable? That sentient life, would be primates’ neurological pinnacle?</a:t>
            </a:r>
          </a:p>
          <a:p>
            <a:pPr defTabSz="990478">
              <a:defRPr/>
            </a:pPr>
            <a:r>
              <a:rPr lang="en-AU" dirty="0" smtClean="0"/>
              <a:t>https://www.youtube.com/watch?v=7pL5vzIMAhs&amp;feature=youtu.be</a:t>
            </a:r>
          </a:p>
          <a:p>
            <a:endParaRPr lang="en-AU" dirty="0"/>
          </a:p>
        </p:txBody>
      </p:sp>
      <p:sp>
        <p:nvSpPr>
          <p:cNvPr id="4" name="Slide Number Placeholder 3"/>
          <p:cNvSpPr>
            <a:spLocks noGrp="1"/>
          </p:cNvSpPr>
          <p:nvPr>
            <p:ph type="sldNum" sz="quarter" idx="10"/>
          </p:nvPr>
        </p:nvSpPr>
        <p:spPr/>
        <p:txBody>
          <a:bodyPr/>
          <a:lstStyle/>
          <a:p>
            <a:fld id="{8D84908F-98F6-4A21-9B7D-6FBE822F6A19}" type="slidenum">
              <a:rPr lang="en-AU" smtClean="0">
                <a:solidFill>
                  <a:prstClr val="black"/>
                </a:solidFill>
              </a:rPr>
              <a:pPr/>
              <a:t>98</a:t>
            </a:fld>
            <a:endParaRPr lang="en-AU">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AU" dirty="0" smtClean="0"/>
              <a:t>Was the purpose of the universe to create humans? But of course humans were not around to ask these questions for 99.9999% of its history.</a:t>
            </a:r>
          </a:p>
          <a:p>
            <a:r>
              <a:rPr lang="en-AU" dirty="0" smtClean="0"/>
              <a:t>https://www.youtube.com/watch?v=7pL5vzIMAhs&amp;feature=youtu.be</a:t>
            </a:r>
            <a:endParaRPr lang="en-AU" dirty="0"/>
          </a:p>
        </p:txBody>
      </p:sp>
      <p:sp>
        <p:nvSpPr>
          <p:cNvPr id="4" name="Slide Number Placeholder 3"/>
          <p:cNvSpPr>
            <a:spLocks noGrp="1"/>
          </p:cNvSpPr>
          <p:nvPr>
            <p:ph type="sldNum" sz="quarter" idx="10"/>
          </p:nvPr>
        </p:nvSpPr>
        <p:spPr/>
        <p:txBody>
          <a:bodyPr/>
          <a:lstStyle/>
          <a:p>
            <a:fld id="{8D84908F-98F6-4A21-9B7D-6FBE822F6A19}" type="slidenum">
              <a:rPr lang="en-AU" smtClean="0">
                <a:solidFill>
                  <a:prstClr val="black"/>
                </a:solidFill>
              </a:rPr>
              <a:pPr/>
              <a:t>99</a:t>
            </a:fld>
            <a:endParaRPr lang="en-AU">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100</a:t>
            </a:fld>
            <a:endParaRPr lang="en-AU">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fld id="{9FEAA0E1-1A8D-4003-8165-14465ACCC136}" type="slidenum">
              <a:rPr lang="en-AU" smtClean="0">
                <a:solidFill>
                  <a:prstClr val="black"/>
                </a:solidFill>
              </a:rPr>
              <a:pPr/>
              <a:t>101</a:t>
            </a:fld>
            <a:endParaRPr lang="en-AU">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a:p>
        </p:txBody>
      </p:sp>
      <p:sp>
        <p:nvSpPr>
          <p:cNvPr id="4" name="Slide Number Placeholder 3"/>
          <p:cNvSpPr>
            <a:spLocks noGrp="1"/>
          </p:cNvSpPr>
          <p:nvPr>
            <p:ph type="sldNum" sz="quarter" idx="10"/>
          </p:nvPr>
        </p:nvSpPr>
        <p:spPr/>
        <p:txBody>
          <a:bodyPr/>
          <a:lstStyle/>
          <a:p>
            <a:pPr>
              <a:defRPr/>
            </a:pPr>
            <a:fld id="{A6A49311-FB80-468A-8CC2-4A2C191C71CF}" type="slidenum">
              <a:rPr lang="en-US" smtClean="0">
                <a:solidFill>
                  <a:prstClr val="black"/>
                </a:solidFill>
              </a:rPr>
              <a:pPr>
                <a:defRPr/>
              </a:pPr>
              <a:t>102</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fld id="{BFD17885-C287-4EBD-9105-6D7FFD85BA76}"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2" name="Footer Placeholder 1"/>
          <p:cNvSpPr>
            <a:spLocks noGrp="1"/>
          </p:cNvSpPr>
          <p:nvPr>
            <p:ph type="ftr" sz="quarter" idx="11"/>
          </p:nvPr>
        </p:nvSpPr>
        <p:spPr/>
        <p:txBody>
          <a:bodyPr/>
          <a:lstStyle/>
          <a:p>
            <a:pPr>
              <a:defRPr/>
            </a:pPr>
            <a:endParaRPr lang="en-US" dirty="0">
              <a:solidFill>
                <a:prstClr val="black">
                  <a:tint val="75000"/>
                </a:prst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327419AE-8959-427A-8244-355FCC0CFE5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EAA443D0-8725-4360-8184-E9B6E4792176}"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C5C3D34-A056-4BD9-BEE5-2917D71D9740}"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21A1EA34-556A-41CC-B905-8B4C1BC0D1D6}"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551CA3A5-4619-4D69-B36E-B7624F59E4F9}"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solidFill>
                <a:srgbClr val="F0A22E">
                  <a:shade val="75000"/>
                </a:srgbClr>
              </a:solidFill>
            </a:endParaRPr>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solidFill>
                <a:srgbClr val="F0A22E">
                  <a:shade val="75000"/>
                </a:srgbClr>
              </a:solidFill>
            </a:endParaRPr>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129CB152-A982-415D-BA26-05396E14AEFF}" type="slidenum">
              <a:rPr lang="en-US">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1" indent="0" algn="ctr">
              <a:buNone/>
              <a:defRPr/>
            </a:lvl2pPr>
            <a:lvl3pPr marL="914382" indent="0" algn="ctr">
              <a:buNone/>
              <a:defRPr/>
            </a:lvl3pPr>
            <a:lvl4pPr marL="1371573" indent="0" algn="ctr">
              <a:buNone/>
              <a:defRPr/>
            </a:lvl4pPr>
            <a:lvl5pPr marL="1828764" indent="0" algn="ctr">
              <a:buNone/>
              <a:defRPr/>
            </a:lvl5pPr>
            <a:lvl6pPr marL="2285955" indent="0" algn="ctr">
              <a:buNone/>
              <a:defRPr/>
            </a:lvl6pPr>
            <a:lvl7pPr marL="2743146" indent="0" algn="ctr">
              <a:buNone/>
              <a:defRPr/>
            </a:lvl7pPr>
            <a:lvl8pPr marL="3200336" indent="0" algn="ctr">
              <a:buNone/>
              <a:defRPr/>
            </a:lvl8pPr>
            <a:lvl9pPr marL="365752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EFEB242-25AF-463B-99F8-F9814BA56A28}"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56CDD82-FCCB-4C8D-977A-B649FB882129}"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91" indent="0">
              <a:buNone/>
              <a:defRPr sz="1800"/>
            </a:lvl2pPr>
            <a:lvl3pPr marL="914382" indent="0">
              <a:buNone/>
              <a:defRPr sz="1600"/>
            </a:lvl3pPr>
            <a:lvl4pPr marL="1371573" indent="0">
              <a:buNone/>
              <a:defRPr sz="1400"/>
            </a:lvl4pPr>
            <a:lvl5pPr marL="1828764" indent="0">
              <a:buNone/>
              <a:defRPr sz="1400"/>
            </a:lvl5pPr>
            <a:lvl6pPr marL="2285955" indent="0">
              <a:buNone/>
              <a:defRPr sz="1400"/>
            </a:lvl6pPr>
            <a:lvl7pPr marL="2743146" indent="0">
              <a:buNone/>
              <a:defRPr sz="1400"/>
            </a:lvl7pPr>
            <a:lvl8pPr marL="3200336" indent="0">
              <a:buNone/>
              <a:defRPr sz="1400"/>
            </a:lvl8pPr>
            <a:lvl9pPr marL="365752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A284F0-AD9C-4E19-AB96-1EE1DDA3494A}"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BA60C7D-6387-403F-A4BB-010002FE665B}"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101F44A-29BD-4CC5-A29B-75BF68F48FD4}"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5742315-B4E5-4573-9BDA-02F9EE9C1F9F}"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2176CB2-54FB-479B-87B7-CF7C65D44C80}"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D6E53F6-79AB-42BF-85DA-0683A4C2530E}"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73"/>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6984" indent="0" algn="ctr">
              <a:buNone/>
              <a:defRPr/>
            </a:lvl2pPr>
            <a:lvl3pPr marL="913968" indent="0" algn="ctr">
              <a:buNone/>
              <a:defRPr/>
            </a:lvl3pPr>
            <a:lvl4pPr marL="1370952" indent="0" algn="ctr">
              <a:buNone/>
              <a:defRPr/>
            </a:lvl4pPr>
            <a:lvl5pPr marL="1827936" indent="0" algn="ctr">
              <a:buNone/>
              <a:defRPr/>
            </a:lvl5pPr>
            <a:lvl6pPr marL="2284920" indent="0" algn="ctr">
              <a:buNone/>
              <a:defRPr/>
            </a:lvl6pPr>
            <a:lvl7pPr marL="2741904" indent="0" algn="ctr">
              <a:buNone/>
              <a:defRPr/>
            </a:lvl7pPr>
            <a:lvl8pPr marL="3198864" indent="0" algn="ctr">
              <a:buNone/>
              <a:defRPr/>
            </a:lvl8pPr>
            <a:lvl9pPr marL="3655868"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FE3E7BD-2689-425F-B7D0-6DD8A451FA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C2FE206-48E2-427F-B084-A7D91DDCB998}"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5DAA379-48EC-45E6-8846-708EBF964971}"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A17D728-EB69-477C-AD1D-1432DC5E4A7B}" type="slidenum">
              <a:rPr lang="en-US">
                <a:solidFill>
                  <a:srgbClr val="000000"/>
                </a:solidFill>
              </a:rPr>
              <a:pPr/>
              <a:t>‹#›</a:t>
            </a:fld>
            <a:endParaRPr lang="en-US" dirty="0">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61F9E27-C0BE-4BBB-A60D-CAF05ED0EA0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2" y="6245227"/>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2" y="6245227"/>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7"/>
            <a:ext cx="2133600" cy="476250"/>
          </a:xfrm>
        </p:spPr>
        <p:txBody>
          <a:bodyPr/>
          <a:lstStyle>
            <a:lvl1pPr>
              <a:defRPr/>
            </a:lvl1pPr>
          </a:lstStyle>
          <a:p>
            <a:fld id="{673CB1C4-9316-48B4-8F25-EC9E9D45933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1" indent="0" algn="ctr">
              <a:buNone/>
              <a:defRPr/>
            </a:lvl2pPr>
            <a:lvl3pPr marL="914382" indent="0" algn="ctr">
              <a:buNone/>
              <a:defRPr/>
            </a:lvl3pPr>
            <a:lvl4pPr marL="1371573" indent="0" algn="ctr">
              <a:buNone/>
              <a:defRPr/>
            </a:lvl4pPr>
            <a:lvl5pPr marL="1828764" indent="0" algn="ctr">
              <a:buNone/>
              <a:defRPr/>
            </a:lvl5pPr>
            <a:lvl6pPr marL="2285955" indent="0" algn="ctr">
              <a:buNone/>
              <a:defRPr/>
            </a:lvl6pPr>
            <a:lvl7pPr marL="2743146" indent="0" algn="ctr">
              <a:buNone/>
              <a:defRPr/>
            </a:lvl7pPr>
            <a:lvl8pPr marL="3200336" indent="0" algn="ctr">
              <a:buNone/>
              <a:defRPr/>
            </a:lvl8pPr>
            <a:lvl9pPr marL="365752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9C25423-31D2-43FD-858A-CC88B7718136}"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58B4370-BB46-49A3-9F8E-B4B8D8306BE4}"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91" indent="0">
              <a:buNone/>
              <a:defRPr sz="1800"/>
            </a:lvl2pPr>
            <a:lvl3pPr marL="914382" indent="0">
              <a:buNone/>
              <a:defRPr sz="1600"/>
            </a:lvl3pPr>
            <a:lvl4pPr marL="1371573" indent="0">
              <a:buNone/>
              <a:defRPr sz="1400"/>
            </a:lvl4pPr>
            <a:lvl5pPr marL="1828764" indent="0">
              <a:buNone/>
              <a:defRPr sz="1400"/>
            </a:lvl5pPr>
            <a:lvl6pPr marL="2285955" indent="0">
              <a:buNone/>
              <a:defRPr sz="1400"/>
            </a:lvl6pPr>
            <a:lvl7pPr marL="2743146" indent="0">
              <a:buNone/>
              <a:defRPr sz="1400"/>
            </a:lvl7pPr>
            <a:lvl8pPr marL="3200336" indent="0">
              <a:buNone/>
              <a:defRPr sz="1400"/>
            </a:lvl8pPr>
            <a:lvl9pPr marL="365752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79BE227-B338-4C81-9B6C-A8D0C6F23027}"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866592C-DCFC-436F-AC30-7EB82BD54A86}"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465FCF8-BA79-4AC2-8FC8-89820A42560D}"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8"/>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6984" indent="0">
              <a:buNone/>
              <a:defRPr sz="1800"/>
            </a:lvl2pPr>
            <a:lvl3pPr marL="913968" indent="0">
              <a:buNone/>
              <a:defRPr sz="1600"/>
            </a:lvl3pPr>
            <a:lvl4pPr marL="1370952" indent="0">
              <a:buNone/>
              <a:defRPr sz="1400"/>
            </a:lvl4pPr>
            <a:lvl5pPr marL="1827936" indent="0">
              <a:buNone/>
              <a:defRPr sz="1400"/>
            </a:lvl5pPr>
            <a:lvl6pPr marL="2284920" indent="0">
              <a:buNone/>
              <a:defRPr sz="1400"/>
            </a:lvl6pPr>
            <a:lvl7pPr marL="2741904" indent="0">
              <a:buNone/>
              <a:defRPr sz="1400"/>
            </a:lvl7pPr>
            <a:lvl8pPr marL="3198864" indent="0">
              <a:buNone/>
              <a:defRPr sz="1400"/>
            </a:lvl8pPr>
            <a:lvl9pPr marL="3655868"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CA2883-E835-42C2-961C-C6E433FBC2F6}"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8F76AC8-165C-4434-AB0A-F9E5A33FFCCF}"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D6184E7-90C9-4D91-A8FB-4EF34A9FF534}"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DB29455-CA07-4397-BB52-6FFA181A138E}"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D15AFBA-E1B9-4ECE-B994-0138D308372E}"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991F179-BB7F-494B-8D37-6F2EB6FD9A24}"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B5758E-0404-4EAB-A6A2-7A659FC51C86}"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lIns="91438" tIns="45718" rIns="91438" bIns="45718"/>
          <a:lstStyle>
            <a:lvl1pPr marL="0" indent="0" algn="ctr">
              <a:buNone/>
              <a:defRPr/>
            </a:lvl1pPr>
            <a:lvl2pPr marL="457191" indent="0" algn="ctr">
              <a:buNone/>
              <a:defRPr/>
            </a:lvl2pPr>
            <a:lvl3pPr marL="914382" indent="0" algn="ctr">
              <a:buNone/>
              <a:defRPr/>
            </a:lvl3pPr>
            <a:lvl4pPr marL="1371573" indent="0" algn="ctr">
              <a:buNone/>
              <a:defRPr/>
            </a:lvl4pPr>
            <a:lvl5pPr marL="1828764" indent="0" algn="ctr">
              <a:buNone/>
              <a:defRPr/>
            </a:lvl5pPr>
            <a:lvl6pPr marL="2285955" indent="0" algn="ctr">
              <a:buNone/>
              <a:defRPr/>
            </a:lvl6pPr>
            <a:lvl7pPr marL="2743146" indent="0" algn="ctr">
              <a:buNone/>
              <a:defRPr/>
            </a:lvl7pPr>
            <a:lvl8pPr marL="3200336" indent="0" algn="ctr">
              <a:buNone/>
              <a:defRPr/>
            </a:lvl8pPr>
            <a:lvl9pPr marL="3657526" indent="0" algn="ctr">
              <a:buNone/>
              <a:defRPr/>
            </a:lvl9pPr>
          </a:lstStyle>
          <a:p>
            <a:r>
              <a:rPr lang="en-US" smtClean="0"/>
              <a:t>Click to edit Master subtitle style</a:t>
            </a:r>
            <a:endParaRPr lang="en-US"/>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a:prstGeom prst="rect">
            <a:avLst/>
          </a:prstGeom>
        </p:spPr>
        <p:txBody>
          <a:bodyPr lIns="91438" tIns="45718" rIns="91438" bIns="45718" anchor="b"/>
          <a:lstStyle>
            <a:lvl1pPr marL="0" indent="0">
              <a:buNone/>
              <a:defRPr sz="2000"/>
            </a:lvl1pPr>
            <a:lvl2pPr marL="457191" indent="0">
              <a:buNone/>
              <a:defRPr sz="1800"/>
            </a:lvl2pPr>
            <a:lvl3pPr marL="914382" indent="0">
              <a:buNone/>
              <a:defRPr sz="1600"/>
            </a:lvl3pPr>
            <a:lvl4pPr marL="1371573" indent="0">
              <a:buNone/>
              <a:defRPr sz="1400"/>
            </a:lvl4pPr>
            <a:lvl5pPr marL="1828764" indent="0">
              <a:buNone/>
              <a:defRPr sz="1400"/>
            </a:lvl5pPr>
            <a:lvl6pPr marL="2285955" indent="0">
              <a:buNone/>
              <a:defRPr sz="1400"/>
            </a:lvl6pPr>
            <a:lvl7pPr marL="2743146" indent="0">
              <a:buNone/>
              <a:defRPr sz="1400"/>
            </a:lvl7pPr>
            <a:lvl8pPr marL="3200336" indent="0">
              <a:buNone/>
              <a:defRPr sz="1400"/>
            </a:lvl8pPr>
            <a:lvl9pPr marL="3657526" indent="0">
              <a:buNone/>
              <a:defRPr sz="1400"/>
            </a:lvl9pPr>
          </a:lstStyle>
          <a:p>
            <a:pPr lvl="0"/>
            <a:r>
              <a:rPr lang="en-US" smtClean="0"/>
              <a:t>Click to edit Master text styles</a:t>
            </a: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38" tIns="45718" rIns="91438"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600200"/>
            <a:ext cx="4038600" cy="4525963"/>
          </a:xfrm>
          <a:prstGeom prst="rect">
            <a:avLst/>
          </a:prstGeom>
        </p:spPr>
        <p:txBody>
          <a:bodyPr lIns="91438" tIns="45718" rIns="91438" bIns="4571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2"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9631CDC-9260-4E60-BFB8-0A80B8C3249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38" tIns="45718" rIns="91438" bIns="45718"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38" tIns="45718" rIns="91438"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a:prstGeom prst="rect">
            <a:avLst/>
          </a:prstGeom>
        </p:spPr>
        <p:txBody>
          <a:bodyPr lIns="91438" tIns="45718" rIns="91438" bIns="45718"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a:prstGeom prst="rect">
            <a:avLst/>
          </a:prstGeom>
        </p:spPr>
        <p:txBody>
          <a:bodyPr lIns="91438" tIns="45718" rIns="91438" bIns="4571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a:prstGeom prst="rect">
            <a:avLst/>
          </a:prstGeom>
        </p:spPr>
        <p:txBody>
          <a:bodyPr lIns="91438" tIns="45718" rIns="91438" bIns="4571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a:prstGeom prst="rect">
            <a:avLst/>
          </a:prstGeom>
        </p:spPr>
        <p:txBody>
          <a:bodyPr lIns="91438" tIns="45718" rIns="91438" bIns="45718"/>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38" tIns="45718" rIns="91438" bIns="45718"/>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endParaRPr lang="en-US"/>
          </a:p>
        </p:txBody>
      </p:sp>
      <p:sp>
        <p:nvSpPr>
          <p:cNvPr id="4" name="Text Placeholder 3"/>
          <p:cNvSpPr>
            <a:spLocks noGrp="1"/>
          </p:cNvSpPr>
          <p:nvPr>
            <p:ph type="body" sz="half" idx="2"/>
          </p:nvPr>
        </p:nvSpPr>
        <p:spPr>
          <a:xfrm>
            <a:off x="1792288" y="5367339"/>
            <a:ext cx="5486400" cy="804862"/>
          </a:xfrm>
          <a:prstGeom prst="rect">
            <a:avLst/>
          </a:prstGeom>
        </p:spPr>
        <p:txBody>
          <a:bodyPr lIns="91438" tIns="45718" rIns="91438" bIns="45718"/>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600200"/>
            <a:ext cx="2057400" cy="45259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1600200"/>
            <a:ext cx="6019800" cy="4525963"/>
          </a:xfrm>
          <a:prstGeom prst="rect">
            <a:avLst/>
          </a:prstGeom>
        </p:spPr>
        <p:txBody>
          <a:bodyPr vert="eaVert" lIns="91438" tIns="45718" rIns="91438" bIns="45718"/>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84" indent="0">
              <a:buNone/>
              <a:defRPr sz="2000" b="1"/>
            </a:lvl2pPr>
            <a:lvl3pPr marL="913968" indent="0">
              <a:buNone/>
              <a:defRPr sz="1800" b="1"/>
            </a:lvl3pPr>
            <a:lvl4pPr marL="1370952" indent="0">
              <a:buNone/>
              <a:defRPr sz="1600" b="1"/>
            </a:lvl4pPr>
            <a:lvl5pPr marL="1827936" indent="0">
              <a:buNone/>
              <a:defRPr sz="1600" b="1"/>
            </a:lvl5pPr>
            <a:lvl6pPr marL="2284920" indent="0">
              <a:buNone/>
              <a:defRPr sz="1600" b="1"/>
            </a:lvl6pPr>
            <a:lvl7pPr marL="2741904" indent="0">
              <a:buNone/>
              <a:defRPr sz="1600" b="1"/>
            </a:lvl7pPr>
            <a:lvl8pPr marL="3198864" indent="0">
              <a:buNone/>
              <a:defRPr sz="1600" b="1"/>
            </a:lvl8pPr>
            <a:lvl9pPr marL="365586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73" y="1535113"/>
            <a:ext cx="4041775" cy="639762"/>
          </a:xfrm>
        </p:spPr>
        <p:txBody>
          <a:bodyPr anchor="b"/>
          <a:lstStyle>
            <a:lvl1pPr marL="0" indent="0">
              <a:buNone/>
              <a:defRPr sz="2400" b="1"/>
            </a:lvl1pPr>
            <a:lvl2pPr marL="456984" indent="0">
              <a:buNone/>
              <a:defRPr sz="2000" b="1"/>
            </a:lvl2pPr>
            <a:lvl3pPr marL="913968" indent="0">
              <a:buNone/>
              <a:defRPr sz="1800" b="1"/>
            </a:lvl3pPr>
            <a:lvl4pPr marL="1370952" indent="0">
              <a:buNone/>
              <a:defRPr sz="1600" b="1"/>
            </a:lvl4pPr>
            <a:lvl5pPr marL="1827936" indent="0">
              <a:buNone/>
              <a:defRPr sz="1600" b="1"/>
            </a:lvl5pPr>
            <a:lvl6pPr marL="2284920" indent="0">
              <a:buNone/>
              <a:defRPr sz="1600" b="1"/>
            </a:lvl6pPr>
            <a:lvl7pPr marL="2741904" indent="0">
              <a:buNone/>
              <a:defRPr sz="1600" b="1"/>
            </a:lvl7pPr>
            <a:lvl8pPr marL="3198864" indent="0">
              <a:buNone/>
              <a:defRPr sz="1600" b="1"/>
            </a:lvl8pPr>
            <a:lvl9pPr marL="365586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7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8C50A43-56DA-482A-9CA2-13A370F016B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70775A1-F254-4822-94C8-7512D2DA8B79}"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5FE9EF7-F162-4D56-9F33-81F954E8482C}"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779452F-DCE2-4FA1-975D-9291AB66E24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25459CC-15C1-4CA6-A319-8A35A3E29E67}"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71F1487-443F-4494-9CD1-AF53DFB955A7}"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AU">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AU">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97F04B26-99DB-4342-A007-34D9D21FE303}"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AU">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AU">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BD8F66E-862E-4503-94C0-6C96D58BCBF7}"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AU">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AU">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68D2186-C1CE-4CB0-B14D-54586F872EA0}"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9F48F8D-3794-4387-A028-05E6AD0AD142}"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AU">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AU">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9F81BC5-B536-4457-B815-1D7FBC6B96A1}"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1859823-673D-45C5-82DE-00671875A0BC}"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AU">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AU">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0F474BE-CBF5-4E5C-ADF6-D1CA4E46218D}" type="slidenum">
              <a:rPr lang="en-AU">
                <a:solidFill>
                  <a:srgbClr val="000000"/>
                </a:solidFill>
              </a:rPr>
              <a:pPr/>
              <a:t>‹#›</a:t>
            </a:fld>
            <a:endParaRPr lang="en-AU">
              <a:solidFill>
                <a:srgbClr val="000000"/>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D16533-1BB5-426A-9A2A-698743ABA19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89DC2875-78D2-4264-93EA-EA405916408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25BFB7-9204-4562-93E8-3F85753B81A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66C94D-0BBF-40F4-8776-0234FCBEE68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8931461-F187-4134-8D4B-C11F5700AB7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D507035-6ED3-43EA-B1F6-170558704FA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59C7866-1303-4E89-856E-73F1159479A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474D5A9-D0B8-4A98-818C-88CD26B2277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54E26B-3DD7-4988-B4A6-69F5C216514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579D25-FF8E-48B9-9AB0-994EB0C1E06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470AA-36B1-47D0-8D30-1C8761E2EE2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BD7B42-0B5B-41AE-AEA5-77D8B85C28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53"/>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9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5" y="1435100"/>
            <a:ext cx="3008313" cy="4691063"/>
          </a:xfrm>
        </p:spPr>
        <p:txBody>
          <a:bodyPr/>
          <a:lstStyle>
            <a:lvl1pPr marL="0" indent="0">
              <a:buNone/>
              <a:defRPr sz="1400"/>
            </a:lvl1pPr>
            <a:lvl2pPr marL="456984" indent="0">
              <a:buNone/>
              <a:defRPr sz="1200"/>
            </a:lvl2pPr>
            <a:lvl3pPr marL="913968" indent="0">
              <a:buNone/>
              <a:defRPr sz="1000"/>
            </a:lvl3pPr>
            <a:lvl4pPr marL="1370952" indent="0">
              <a:buNone/>
              <a:defRPr sz="900"/>
            </a:lvl4pPr>
            <a:lvl5pPr marL="1827936" indent="0">
              <a:buNone/>
              <a:defRPr sz="900"/>
            </a:lvl5pPr>
            <a:lvl6pPr marL="2284920" indent="0">
              <a:buNone/>
              <a:defRPr sz="900"/>
            </a:lvl6pPr>
            <a:lvl7pPr marL="2741904" indent="0">
              <a:buNone/>
              <a:defRPr sz="900"/>
            </a:lvl7pPr>
            <a:lvl8pPr marL="3198864" indent="0">
              <a:buNone/>
              <a:defRPr sz="900"/>
            </a:lvl8pPr>
            <a:lvl9pPr marL="3655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B49642-77B6-4969-813D-AB46A3233B2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8"/>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4"/>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92"/>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1"/>
            <a:ext cx="8610600" cy="882651"/>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49"/>
            <a:ext cx="4290556"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35" y="666749"/>
            <a:ext cx="4292241" cy="639763"/>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2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3"/>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1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5"/>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23"/>
            <a:ext cx="5867400" cy="768351"/>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7B201F03-8B81-44AA-BB9B-D2BA42988AC3}"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19" name="Footer Placeholder 18"/>
          <p:cNvSpPr>
            <a:spLocks noGrp="1"/>
          </p:cNvSpPr>
          <p:nvPr>
            <p:ph type="ftr" sz="quarter" idx="11"/>
          </p:nvPr>
        </p:nvSpPr>
        <p:spPr>
          <a:xfrm>
            <a:off x="3581400" y="76200"/>
            <a:ext cx="2895600" cy="288925"/>
          </a:xfrm>
        </p:spPr>
        <p:txBody>
          <a:bodyPr/>
          <a:lstStyle/>
          <a:p>
            <a:pPr>
              <a:defRPr/>
            </a:pPr>
            <a:endParaRPr lang="en-US" dirty="0">
              <a:solidFill>
                <a:prstClr val="black">
                  <a:tint val="75000"/>
                </a:prst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CF424B2B-B9FC-4B53-94D9-97338A0D819F}"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4" indent="0">
              <a:buNone/>
              <a:defRPr sz="2800"/>
            </a:lvl2pPr>
            <a:lvl3pPr marL="913968" indent="0">
              <a:buNone/>
              <a:defRPr sz="2400"/>
            </a:lvl3pPr>
            <a:lvl4pPr marL="1370952" indent="0">
              <a:buNone/>
              <a:defRPr sz="2000"/>
            </a:lvl4pPr>
            <a:lvl5pPr marL="1827936" indent="0">
              <a:buNone/>
              <a:defRPr sz="2000"/>
            </a:lvl5pPr>
            <a:lvl6pPr marL="2284920" indent="0">
              <a:buNone/>
              <a:defRPr sz="2000"/>
            </a:lvl6pPr>
            <a:lvl7pPr marL="2741904" indent="0">
              <a:buNone/>
              <a:defRPr sz="2000"/>
            </a:lvl7pPr>
            <a:lvl8pPr marL="3198864" indent="0">
              <a:buNone/>
              <a:defRPr sz="2000"/>
            </a:lvl8pPr>
            <a:lvl9pPr marL="3655868" indent="0">
              <a:buNone/>
              <a:defRPr sz="2000"/>
            </a:lvl9pPr>
          </a:lstStyle>
          <a:p>
            <a:endParaRPr lang="en-AU"/>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6984" indent="0">
              <a:buNone/>
              <a:defRPr sz="1200"/>
            </a:lvl2pPr>
            <a:lvl3pPr marL="913968" indent="0">
              <a:buNone/>
              <a:defRPr sz="1000"/>
            </a:lvl3pPr>
            <a:lvl4pPr marL="1370952" indent="0">
              <a:buNone/>
              <a:defRPr sz="900"/>
            </a:lvl4pPr>
            <a:lvl5pPr marL="1827936" indent="0">
              <a:buNone/>
              <a:defRPr sz="900"/>
            </a:lvl5pPr>
            <a:lvl6pPr marL="2284920" indent="0">
              <a:buNone/>
              <a:defRPr sz="900"/>
            </a:lvl6pPr>
            <a:lvl7pPr marL="2741904" indent="0">
              <a:buNone/>
              <a:defRPr sz="900"/>
            </a:lvl7pPr>
            <a:lvl8pPr marL="3198864" indent="0">
              <a:buNone/>
              <a:defRPr sz="900"/>
            </a:lvl8pPr>
            <a:lvl9pPr marL="365586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5816046-34F9-4D9C-9404-505A5D2714C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18" name="Shape 18"/>
          <p:cNvSpPr>
            <a:spLocks noGrp="1"/>
          </p:cNvSpPr>
          <p:nvPr>
            <p:ph type="title"/>
          </p:nvPr>
        </p:nvSpPr>
        <p:spPr>
          <a:prstGeom prst="rect">
            <a:avLst/>
          </a:prstGeom>
        </p:spPr>
        <p:txBody>
          <a:bodyPr lIns="64291" tIns="32146" rIns="64291" bIns="32146"/>
          <a:lstStyle/>
          <a:p>
            <a:pPr lvl="0">
              <a:defRPr sz="1800">
                <a:solidFill>
                  <a:srgbClr val="000000"/>
                </a:solidFill>
              </a:defRPr>
            </a:pPr>
            <a:r>
              <a:rPr sz="5600" dirty="0">
                <a:solidFill>
                  <a:srgbClr val="FFFFFF"/>
                </a:solidFill>
              </a:rPr>
              <a:t>Title Text</a:t>
            </a:r>
          </a:p>
        </p:txBody>
      </p:sp>
      <p:sp>
        <p:nvSpPr>
          <p:cNvPr id="19" name="Shape 19"/>
          <p:cNvSpPr>
            <a:spLocks noGrp="1"/>
          </p:cNvSpPr>
          <p:nvPr>
            <p:ph type="body" idx="1"/>
          </p:nvPr>
        </p:nvSpPr>
        <p:spPr>
          <a:prstGeom prst="rect">
            <a:avLst/>
          </a:prstGeom>
        </p:spPr>
        <p:txBody>
          <a:bodyPr lIns="64291" tIns="32146" rIns="64291" bIns="32146"/>
          <a:lstStyle/>
          <a:p>
            <a:pPr lvl="0">
              <a:defRPr sz="1800">
                <a:solidFill>
                  <a:srgbClr val="000000"/>
                </a:solidFill>
              </a:defRPr>
            </a:pPr>
            <a:r>
              <a:rPr sz="2700" dirty="0">
                <a:solidFill>
                  <a:srgbClr val="FFFFFF"/>
                </a:solidFill>
              </a:rPr>
              <a:t>Body Level One</a:t>
            </a:r>
          </a:p>
          <a:p>
            <a:pPr lvl="1">
              <a:defRPr sz="1800">
                <a:solidFill>
                  <a:srgbClr val="000000"/>
                </a:solidFill>
              </a:defRPr>
            </a:pPr>
            <a:r>
              <a:rPr sz="2700" dirty="0">
                <a:solidFill>
                  <a:srgbClr val="FFFFFF"/>
                </a:solidFill>
              </a:rPr>
              <a:t>Body Level Two</a:t>
            </a:r>
          </a:p>
          <a:p>
            <a:pPr lvl="2">
              <a:defRPr sz="1800">
                <a:solidFill>
                  <a:srgbClr val="000000"/>
                </a:solidFill>
              </a:defRPr>
            </a:pPr>
            <a:r>
              <a:rPr sz="2700" dirty="0">
                <a:solidFill>
                  <a:srgbClr val="FFFFFF"/>
                </a:solidFill>
              </a:rPr>
              <a:t>Body Level Three</a:t>
            </a:r>
          </a:p>
          <a:p>
            <a:pPr lvl="3">
              <a:defRPr sz="1800">
                <a:solidFill>
                  <a:srgbClr val="000000"/>
                </a:solidFill>
              </a:defRPr>
            </a:pPr>
            <a:r>
              <a:rPr sz="2700" dirty="0">
                <a:solidFill>
                  <a:srgbClr val="FFFFFF"/>
                </a:solidFill>
              </a:rPr>
              <a:t>Body Level Four</a:t>
            </a:r>
          </a:p>
          <a:p>
            <a:pPr lvl="4">
              <a:defRPr sz="1800">
                <a:solidFill>
                  <a:srgbClr val="000000"/>
                </a:solidFill>
              </a:defRPr>
            </a:pPr>
            <a:r>
              <a:rPr sz="2700" dirty="0">
                <a:solidFill>
                  <a:srgbClr val="FFFFFF"/>
                </a:solidFill>
              </a:rPr>
              <a:t>Body Level Five</a:t>
            </a:r>
          </a:p>
        </p:txBody>
      </p:sp>
    </p:spTree>
  </p:cSld>
  <p:clrMapOvr>
    <a:masterClrMapping/>
  </p:clrMapOvr>
  <p:transition xmlns:p14="http://schemas.microsoft.com/office/powerpoint/2010/mai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33318AA-A689-4DFF-A64D-C06E485D646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BADADB8B-92CA-4381-89CF-64ECBA2FDB10}"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367DA18-C9C5-44AD-88CC-EA11324D0DCB}" type="slidenum">
              <a:rPr lang="en-US"/>
              <a:pPr/>
              <a:t>‹#›</a:t>
            </a:fld>
            <a:endParaRPr lang="en-US"/>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1297C621-6C60-4547-B68B-BAD2DD4688A9}"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5F606AF5-8ACF-49C3-BA3F-0284A11C1669}" type="slidenum">
              <a:rPr lang="en-US"/>
              <a:pPr/>
              <a:t>‹#›</a:t>
            </a:fld>
            <a:endParaRPr lang="en-US"/>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fld id="{A18EE917-8C23-425E-B9F5-5A7570DB4F25}"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778655E7-2248-4F8B-B02D-CF7DE56E22CE}" type="slidenum">
              <a:rPr lang="en-US"/>
              <a:pPr/>
              <a:t>‹#›</a:t>
            </a:fld>
            <a:endParaRPr lang="en-US"/>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fld id="{0DE8009F-F581-441D-B7F9-EAFF26163FD3}"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4572DDBB-61E3-42A0-8D6D-497015E8BBE4}" type="slidenum">
              <a:rPr lang="en-US"/>
              <a:pPr/>
              <a:t>‹#›</a:t>
            </a:fld>
            <a:endParaRPr lang="en-US"/>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fld id="{ACF2AEB5-3730-476E-9394-4B8AC39A1D06}" type="datetime1">
              <a:rPr lang="en-US"/>
              <a:pPr/>
              <a:t>1/10/16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54E9FFFA-DB5F-4C81-BECF-0A6C5EE5D956}" type="slidenum">
              <a:rPr lang="en-US"/>
              <a:pPr/>
              <a:t>‹#›</a:t>
            </a:fld>
            <a:endParaRPr lang="en-US"/>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22171143-C851-49C2-9008-9E455B303B43}" type="datetime1">
              <a:rPr lang="en-US"/>
              <a:pPr/>
              <a:t>1/10/16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4D8F0285-2F3D-4B30-BE6E-2C82DC7D2F57}" type="slidenum">
              <a:rPr lang="en-US"/>
              <a:pPr/>
              <a:t>‹#›</a:t>
            </a:fld>
            <a:endParaRPr lang="en-US"/>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39FCB56E-E1A7-45FB-B3BE-C12EA4410F24}" type="datetime1">
              <a:rPr lang="en-US"/>
              <a:pPr/>
              <a:t>1/10/16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9FC13869-A977-4E6A-B5F1-659031C9FDED}" type="slidenum">
              <a:rPr lang="en-US"/>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33F82A8-74DC-49C5-B91D-7C00A8FCE76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1248FB93-0D14-4BB1-A927-FFE16B7BDCE6}"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26CF4A32-455F-4644-A9E0-DF1BA8ADB8F9}" type="slidenum">
              <a:rPr lang="en-US"/>
              <a:pPr/>
              <a:t>‹#›</a:t>
            </a:fld>
            <a:endParaRPr lang="en-US"/>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B2D34B31-9AA4-45C6-BE8E-6FDCD3229663}"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136FAC6-725B-4170-B160-A32691FF630E}" type="slidenum">
              <a:rPr lang="en-US"/>
              <a:pPr/>
              <a:t>‹#›</a:t>
            </a:fld>
            <a:endParaRPr lang="en-US"/>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33FDB810-CB70-45FE-B646-A7473E15C170}"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BC6B20A-8E59-46AD-B714-C9BEF8159C43}" type="slidenum">
              <a:rPr lang="en-US"/>
              <a:pPr/>
              <a:t>‹#›</a:t>
            </a:fld>
            <a:endParaRPr lang="en-US"/>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D0D1F8C5-63CA-46FA-B004-066686768E13}"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790266-1994-487E-A994-C9F003E64718}" type="slidenum">
              <a:rPr lang="en-US"/>
              <a:pPr/>
              <a:t>‹#›</a:t>
            </a:fld>
            <a:endParaRPr lang="en-US"/>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61A840A0-30EA-4FC8-8CD0-773480ABEA2C}"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C12AC9-5ADA-4D19-8403-E1FBAD445F4D}"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2" y="6245227"/>
            <a:ext cx="2133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3124202" y="6245227"/>
            <a:ext cx="28956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6553200" y="6245227"/>
            <a:ext cx="2133600" cy="476250"/>
          </a:xfrm>
        </p:spPr>
        <p:txBody>
          <a:bodyPr/>
          <a:lstStyle>
            <a:lvl1pPr>
              <a:defRPr/>
            </a:lvl1pPr>
          </a:lstStyle>
          <a:p>
            <a:fld id="{673CB1C4-9316-48B4-8F25-EC9E9D459337}"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2"/>
            <a:ext cx="7772400" cy="1470025"/>
          </a:xfr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34A03562-BCEA-4A86-B320-BAE1B4FE2C78}"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A634BAD6-B0B6-4903-B7F5-8E972F200C14}" type="slidenum">
              <a:rPr lang="en-US"/>
              <a:pPr/>
              <a:t>‹#›</a:t>
            </a:fld>
            <a:endParaRPr lang="en-US"/>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8643C168-86ED-4F6E-B0C7-2E797A80802D}"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28C5357-6972-4DC4-BA21-B01595A998AA}" type="slidenum">
              <a:rPr lang="en-US"/>
              <a:pPr/>
              <a:t>‹#›</a:t>
            </a:fld>
            <a:endParaRPr lang="en-US"/>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fld id="{80E097F9-6C07-4321-A81D-0CE12FE911BC}"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D63B42F2-6536-47D3-9B07-55176B8D754A}" type="slidenum">
              <a:rPr lang="en-US"/>
              <a:pPr/>
              <a:t>‹#›</a:t>
            </a:fld>
            <a:endParaRPr lang="en-US"/>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fld id="{4040BA17-A46B-4876-B627-6EB6642B04DD}"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5D65C8A7-7EBB-4A9F-9D7B-A540E34BE2AA}" type="slidenum">
              <a:rPr lang="en-US"/>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16C9C970-64C8-4BE9-A30F-4160E183B904}"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2E9FDBC-3143-4C83-B150-7AEAD9F6B7E2}" type="slidenum">
              <a:rPr lang="en-US"/>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33"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fld id="{4C45EC1F-78C6-4D66-8AF3-49D4DF7AA9E5}" type="datetime1">
              <a:rPr lang="en-US"/>
              <a:pPr/>
              <a:t>1/10/16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E8A09E8-C5C9-473F-B374-1896E8D30462}" type="slidenum">
              <a:rPr lang="en-US"/>
              <a:pPr/>
              <a:t>‹#›</a:t>
            </a:fld>
            <a:endParaRPr lang="en-US"/>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3E3D1E22-A2BE-481F-88C6-66F4023245D8}" type="datetime1">
              <a:rPr lang="en-US"/>
              <a:pPr/>
              <a:t>1/10/16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5D032FF9-22A4-4827-A87D-3CC2B8840191}" type="slidenum">
              <a:rPr lang="en-US"/>
              <a:pPr/>
              <a:t>‹#›</a:t>
            </a:fld>
            <a:endParaRPr lang="en-US"/>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BF06041D-BE5D-415B-B6DB-436336D12CAE}" type="datetime1">
              <a:rPr lang="en-US"/>
              <a:pPr/>
              <a:t>1/10/16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3E296306-8664-4B97-A740-DA3F99103357}" type="slidenum">
              <a:rPr lang="en-US"/>
              <a:pPr/>
              <a:t>‹#›</a:t>
            </a:fld>
            <a:endParaRPr lang="en-US"/>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0" y="273049"/>
            <a:ext cx="3008313" cy="1162051"/>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10"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A544C4B7-D4D6-40C8-883D-60AF8D500804}"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CA3C3F9D-B66B-424A-B619-CD912C0D4A17}" type="slidenum">
              <a:rPr lang="en-US"/>
              <a:pPr/>
              <a:t>‹#›</a:t>
            </a:fld>
            <a:endParaRPr lang="en-US"/>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43"/>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76533E99-FBF3-44E9-BC43-AD6ECF0CA585}"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7B128C02-C6C7-48AD-B1E8-D083362C5916}" type="slidenum">
              <a:rPr lang="en-US"/>
              <a:pPr/>
              <a:t>‹#›</a:t>
            </a:fld>
            <a:endParaRPr lang="en-US"/>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73E3F034-0007-426A-97CD-86CA6C8B330C}"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218F05D5-41BE-47FA-85F7-7A8D68555416}" type="slidenum">
              <a:rPr lang="en-US"/>
              <a:pPr/>
              <a:t>‹#›</a:t>
            </a:fld>
            <a:endParaRPr lang="en-US"/>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8D4E2C48-8EC6-46F1-BB47-D9652CA1B910}"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C8F8CFB3-EFC7-4AE6-B041-DE890098B9F7}" type="slidenum">
              <a:rPr lang="en-US"/>
              <a:pPr/>
              <a:t>‹#›</a:t>
            </a:fld>
            <a:endParaRPr lang="en-US"/>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lvl1pPr>
              <a:defRPr/>
            </a:lvl1pPr>
          </a:lstStyle>
          <a:p>
            <a:fld id="{6C9F352A-147D-4BE5-9F02-996F834BA166}"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37956D9-4CEE-40EB-A3A1-83F7F60D404D}" type="slidenum">
              <a:rPr lang="en-US"/>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 name="Footer Placeholder 1"/>
          <p:cNvSpPr>
            <a:spLocks noGrp="1"/>
          </p:cNvSpPr>
          <p:nvPr>
            <p:ph type="ftr" sz="quarter" idx="11"/>
          </p:nvPr>
        </p:nvSpPr>
        <p:spPr/>
        <p:txBody>
          <a:bodyPr/>
          <a:lstStyle/>
          <a:p>
            <a:endParaRPr lang="en-US">
              <a:solidFill>
                <a:srgbClr val="F0A22E">
                  <a:shade val="75000"/>
                </a:srgbClr>
              </a:solidFill>
            </a:endParaRPr>
          </a:p>
        </p:txBody>
      </p:sp>
      <p:sp>
        <p:nvSpPr>
          <p:cNvPr id="15" name="Slide Number Placeholder 14"/>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9" name="Footer Placeholder 18"/>
          <p:cNvSpPr>
            <a:spLocks noGrp="1"/>
          </p:cNvSpPr>
          <p:nvPr>
            <p:ph type="ftr" sz="quarter" idx="11"/>
          </p:nvPr>
        </p:nvSpPr>
        <p:spPr>
          <a:xfrm>
            <a:off x="3581400" y="76200"/>
            <a:ext cx="2895600" cy="288925"/>
          </a:xfrm>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a:xfrm>
            <a:off x="8229600" y="6473952"/>
            <a:ext cx="758952"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3"/>
          <p:cNvSpPr>
            <a:spLocks noGrp="1"/>
          </p:cNvSpPr>
          <p:nvPr>
            <p:ph type="dt" sz="half" idx="10"/>
          </p:nvPr>
        </p:nvSpPr>
        <p:spPr/>
        <p:txBody>
          <a:bodyPr/>
          <a:lstStyle>
            <a:lvl1pPr>
              <a:defRPr/>
            </a:lvl1pPr>
          </a:lstStyle>
          <a:p>
            <a:fld id="{ECA42841-1FF3-400B-AC46-A1C9100BA7C9}"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CBB5DCCC-9216-41BD-9FC5-F4E996F0B2B0}" type="slidenum">
              <a:rPr lang="en-US"/>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white"/>
              </a:solidFill>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1" name="Footer Placeholder 10"/>
          <p:cNvSpPr>
            <a:spLocks noGrp="1"/>
          </p:cNvSpPr>
          <p:nvPr>
            <p:ph type="ftr" sz="quarter" idx="11"/>
          </p:nvPr>
        </p:nvSpPr>
        <p:spPr/>
        <p:txBody>
          <a:bodyPr/>
          <a:lstStyle/>
          <a:p>
            <a:endParaRPr lang="en-US">
              <a:solidFill>
                <a:srgbClr val="F0A22E">
                  <a:shade val="75000"/>
                </a:srgbClr>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10" name="Footer Placeholder 9"/>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6" name="Footer Placeholder 5"/>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1" name="Footer Placeholder 20"/>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4" name="Footer Placeholder 23"/>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29" name="Footer Placeholder 28"/>
          <p:cNvSpPr>
            <a:spLocks noGrp="1"/>
          </p:cNvSpPr>
          <p:nvPr>
            <p:ph type="ftr" sz="quarter" idx="11"/>
          </p:nvPr>
        </p:nvSpPr>
        <p:spPr/>
        <p:txBody>
          <a:bodyPr/>
          <a:lstStyle/>
          <a:p>
            <a:endParaRPr lang="en-US">
              <a:solidFill>
                <a:srgbClr val="F0A22E">
                  <a:shade val="75000"/>
                </a:srgb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31" name="Slide Number Placeholder 30"/>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srgbClr val="F0A22E">
                    <a:shade val="75000"/>
                  </a:srgbClr>
                </a:solidFill>
              </a:rPr>
              <a:pPr/>
              <a:t>1/10/16</a:t>
            </a:fld>
            <a:endParaRPr lang="en-US">
              <a:solidFill>
                <a:srgbClr val="F0A22E">
                  <a:shade val="75000"/>
                </a:srgbClr>
              </a:solidFill>
            </a:endParaRPr>
          </a:p>
        </p:txBody>
      </p:sp>
      <p:sp>
        <p:nvSpPr>
          <p:cNvPr id="5" name="Footer Placeholder 4"/>
          <p:cNvSpPr>
            <a:spLocks noGrp="1"/>
          </p:cNvSpPr>
          <p:nvPr>
            <p:ph type="ftr" sz="quarter" idx="11"/>
          </p:nvPr>
        </p:nvSpPr>
        <p:spPr/>
        <p:txBody>
          <a:bodyPr/>
          <a:lstStyle/>
          <a:p>
            <a:endParaRPr lang="en-US">
              <a:solidFill>
                <a:srgbClr val="F0A22E">
                  <a:shade val="75000"/>
                </a:srgb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srgbClr val="F0A22E">
                    <a:shade val="75000"/>
                  </a:srgbClr>
                </a:solidFill>
              </a:rPr>
              <a:pPr/>
              <a:t>‹#›</a:t>
            </a:fld>
            <a:endParaRPr lang="en-US">
              <a:solidFill>
                <a:srgbClr val="F0A22E">
                  <a:shade val="75000"/>
                </a:srgbClr>
              </a:solidFill>
            </a:endParaRP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528749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3"/>
          <p:cNvSpPr>
            <a:spLocks noGrp="1"/>
          </p:cNvSpPr>
          <p:nvPr>
            <p:ph type="dt" sz="half" idx="10"/>
          </p:nvPr>
        </p:nvSpPr>
        <p:spPr/>
        <p:txBody>
          <a:bodyPr/>
          <a:lstStyle>
            <a:lvl1pPr>
              <a:defRPr/>
            </a:lvl1pPr>
          </a:lstStyle>
          <a:p>
            <a:fld id="{BE9641B1-9395-4F74-95F7-4B2602B6630B}" type="datetime1">
              <a:rPr lang="en-US"/>
              <a:pPr/>
              <a:t>1/10/16</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1BC2C3E2-9C95-4822-B75F-343B974EE497}" type="slidenum">
              <a:rPr lang="en-US"/>
              <a:pPr/>
              <a:t>‹#›</a:t>
            </a:fld>
            <a:endParaRPr lang="en-US"/>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116537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700536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132838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81215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9030070"/>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21257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9807784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94668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66570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8837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D95827C8-1587-4E19-A82A-8CED9D24FF35}" type="datetime1">
              <a:rPr lang="en-US"/>
              <a:pPr/>
              <a:t>1/10/16</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3E534DC6-4077-43B7-A22A-769B11D4BBB3}" type="slidenum">
              <a:rPr lang="en-US"/>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8B3B1407-DC90-417E-B214-E126F0D9C3D1}" type="datetime1">
              <a:rPr lang="en-US"/>
              <a:pPr/>
              <a:t>1/10/16</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AFB9AF42-7427-4178-90F0-EE4A0D2814F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sz="2400">
              <a:solidFill>
                <a:prstClr val="white"/>
              </a:solidFill>
              <a:latin typeface="Times New Roman" pitchFamily="18" charset="0"/>
            </a:endParaRPr>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fld id="{A7ADB943-E147-4B6C-86B9-0AD0EA88F2BE}"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11" name="Footer Placeholder 10"/>
          <p:cNvSpPr>
            <a:spLocks noGrp="1"/>
          </p:cNvSpPr>
          <p:nvPr>
            <p:ph type="ftr" sz="quarter" idx="11"/>
          </p:nvPr>
        </p:nvSpPr>
        <p:spPr/>
        <p:txBody>
          <a:bodyPr/>
          <a:lstStyle/>
          <a:p>
            <a:pPr>
              <a:defRPr/>
            </a:pPr>
            <a:endParaRPr lang="en-US" dirty="0">
              <a:solidFill>
                <a:prstClr val="black">
                  <a:tint val="75000"/>
                </a:prstClr>
              </a:solidFill>
            </a:endParaRPr>
          </a:p>
        </p:txBody>
      </p:sp>
      <p:sp>
        <p:nvSpPr>
          <p:cNvPr id="16" name="Slide Number Placeholder 15"/>
          <p:cNvSpPr>
            <a:spLocks noGrp="1"/>
          </p:cNvSpPr>
          <p:nvPr>
            <p:ph type="sldNum" sz="quarter" idx="12"/>
          </p:nvPr>
        </p:nvSpPr>
        <p:spPr/>
        <p:txBody>
          <a:bodyPr/>
          <a:lstStyle/>
          <a:p>
            <a:pPr>
              <a:defRPr/>
            </a:pPr>
            <a:fld id="{B3DA78E8-1255-4733-85EE-7F7B5492ACB6}" type="slidenum">
              <a:rPr lang="en-US" smtClean="0">
                <a:solidFill>
                  <a:prstClr val="black">
                    <a:tint val="75000"/>
                  </a:prstClr>
                </a:solidFill>
              </a:rPr>
              <a:pPr>
                <a:defRPr/>
              </a:pPr>
              <a:t>‹#›</a:t>
            </a:fld>
            <a:endParaRPr lang="en-US" dirty="0">
              <a:solidFill>
                <a:prstClr val="black">
                  <a:tint val="75000"/>
                </a:prstClr>
              </a:solidFill>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48BC9F0A-0D91-44D7-98E8-BF3D73D36E91}"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53A39C7-2135-42A0-AF9C-47DF04752413}" type="slidenum">
              <a:rPr lang="en-US"/>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3"/>
          <p:cNvSpPr>
            <a:spLocks noGrp="1"/>
          </p:cNvSpPr>
          <p:nvPr>
            <p:ph type="dt" sz="half" idx="10"/>
          </p:nvPr>
        </p:nvSpPr>
        <p:spPr/>
        <p:txBody>
          <a:bodyPr/>
          <a:lstStyle>
            <a:lvl1pPr>
              <a:defRPr/>
            </a:lvl1pPr>
          </a:lstStyle>
          <a:p>
            <a:fld id="{4DA7E7C3-CF38-4663-B2AA-0773DC8D624D}" type="datetime1">
              <a:rPr lang="en-US"/>
              <a:pPr/>
              <a:t>1/10/16</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1C020087-AB49-4E6E-B885-AF2351483D7F}" type="slidenum">
              <a:rPr lang="en-US"/>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C0CBA279-B0E2-43B9-8816-30C4802BD4B1}"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1C3376D-473D-460C-8F82-351BBC275F95}" type="slidenum">
              <a:rPr lang="en-US"/>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lvl1pPr>
              <a:defRPr/>
            </a:lvl1pPr>
          </a:lstStyle>
          <a:p>
            <a:fld id="{F64DF69A-727F-4E7D-9BA0-BBE949FD1D93}" type="datetime1">
              <a:rPr lang="en-US"/>
              <a:pPr/>
              <a:t>1/10/16</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CF02F5-60D5-4B21-9A4E-13F4B68C8BBB}" type="slidenum">
              <a:rPr lang="en-US"/>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6156AA9-BA01-454D-A46D-D5F09B42DCDA}"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35C525-2C04-49CE-80E7-FC3885D5CA30}"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D5AE3C-A973-4394-B423-1B78CEDD2B8E}"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134D1BB2-FDCC-4011-A5BE-D52DA1D46473}"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40E8C17-E0C1-47AF-A885-13DB173574AC}"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55629D5-A390-40B4-9437-255F2A90C72A}"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fld id="{34739242-E56F-4019-8699-6D7815F27EF7}"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10" name="Footer Placeholder 9"/>
          <p:cNvSpPr>
            <a:spLocks noGrp="1"/>
          </p:cNvSpPr>
          <p:nvPr>
            <p:ph type="ftr" sz="quarter" idx="11"/>
          </p:nvPr>
        </p:nvSpPr>
        <p:spPr/>
        <p:txBody>
          <a:bodyPr/>
          <a:lstStyle/>
          <a:p>
            <a:pPr>
              <a:defRPr/>
            </a:pPr>
            <a:endParaRPr lang="en-US" dirty="0">
              <a:solidFill>
                <a:prstClr val="black">
                  <a:tint val="75000"/>
                </a:prstClr>
              </a:solidFill>
            </a:endParaRPr>
          </a:p>
        </p:txBody>
      </p:sp>
      <p:sp>
        <p:nvSpPr>
          <p:cNvPr id="31" name="Slide Number Placeholder 30"/>
          <p:cNvSpPr>
            <a:spLocks noGrp="1"/>
          </p:cNvSpPr>
          <p:nvPr>
            <p:ph type="sldNum" sz="quarter" idx="12"/>
          </p:nvPr>
        </p:nvSpPr>
        <p:spPr/>
        <p:txBody>
          <a:bodyPr/>
          <a:lstStyle/>
          <a:p>
            <a:pPr>
              <a:defRPr/>
            </a:pPr>
            <a:fld id="{B60C4935-FF91-4151-BEDF-6710A6E1C349}"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8B8B9BD7-E4AB-45A1-AB83-E81A5D224762}"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D338F4D-ED51-4C64-B3FC-15B1620EC769}"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E2C460C-26D1-4785-B0BE-09380D174868}"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65F53D7-8F3F-4C13-A953-3ED36764FB0F}"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214A8C34-1420-4CE2-A7F0-E67ED95417D9}"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fld id="{79619705-EB63-423B-88A3-D52E33784EC7}"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a:xfrm>
            <a:off x="8229600" y="6477000"/>
            <a:ext cx="762000" cy="246888"/>
          </a:xfrm>
        </p:spPr>
        <p:txBody>
          <a:bodyPr/>
          <a:lstStyle/>
          <a:p>
            <a:pPr>
              <a:defRPr/>
            </a:pPr>
            <a:fld id="{AB636B72-40E1-40F1-9656-C38330FCAD44}" type="slidenum">
              <a:rPr lang="en-US" smtClean="0">
                <a:solidFill>
                  <a:prstClr val="black">
                    <a:tint val="75000"/>
                  </a:prstClr>
                </a:solidFill>
              </a:rPr>
              <a:pPr>
                <a:defRPr/>
              </a:pPr>
              <a:t>‹#›</a:t>
            </a:fld>
            <a:endParaRPr lang="en-US" dirty="0">
              <a:solidFill>
                <a:prstClr val="black">
                  <a:tint val="75000"/>
                </a:prstClr>
              </a:solidFill>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FA4AD35-9B80-7A40-A178-43B0F9122A5B}" type="datetimeFigureOut">
              <a:rPr lang="en-US" smtClean="0">
                <a:solidFill>
                  <a:prstClr val="black">
                    <a:tint val="75000"/>
                  </a:prstClr>
                </a:solidFill>
              </a:rPr>
              <a:pPr/>
              <a:t>1/10/16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5AD69F3-54D3-C243-9DB0-BC4C69789790}"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2ABE2F-488B-44C1-A407-581A2DF17D8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5195B54-A53B-46BB-A4FB-B7F41BFDFD2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69A52E7-D1EC-419D-AF0F-D968BA5F968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E83DA1F-EF58-45E1-A12D-CC01167F45F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AFF18659-2F84-4CE6-B305-D60679241C14}"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21" name="Footer Placeholder 20"/>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C04AB9D-ACC3-4003-8792-81235056C177}"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32C780D2-2035-45C6-B1BF-BD1C517A0A65}"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7005EB3-BF8A-46A7-BD55-1CCDF88E9EF1}"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BE117B5-38DB-48BA-9641-3C396682CE50}"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076A6DC-89DC-4472-93AA-EA1B07832DB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05CB263-94DD-4BD6-94FF-837704C7ECF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1254261-F30E-4A40-AF9F-5C257F39203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DFA2C97-44A4-41B7-8EDE-8347C036041A}"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FF9E5F-94B5-4EB7-90ED-164E16B1960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647A6B-9931-48CE-9214-CCBA0888CC3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4F4AFF-F9CE-44E8-B7E0-C440077CD2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58B68F39-C7EA-4DC5-96BD-4004F39DED88}"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24" name="Footer Placeholder 23"/>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6812005-44EF-4EA8-B042-17592B95BC9B}"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3D91C9-9E4D-4FC0-BD66-51B92ED5265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B4A5F21-342C-4FF9-A91B-1B8C9E5382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940E733-AE38-4F0B-B816-006238FF680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B7562FB-4086-45DE-A1A4-AE025DF6505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5AC47D-8D4D-4334-8F95-2D30CE2419B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FA2ACE-D7E8-4E95-9C48-E85FF76C67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8F3191-C2C8-4DA5-B01F-379DFA916C3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18491C-14F3-49DD-9377-5616E56417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AE0545D-9E8E-4CF6-9DDB-1778A87EED92}"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1F7D22F-B447-4910-982B-072279CE162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8482F10C-8E78-4971-ABAE-A4A63715DF0C}"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29" name="Footer Placeholder 28"/>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4D8AEB45-C093-4542-97DA-33E73984A0E1}" type="slidenum">
              <a:rPr lang="en-US" smtClean="0">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3E6A2F4-81C6-4B1D-B534-E7951B8C365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E33E9DE-FF47-43A5-93A9-7151214C41E4}"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7B15260-78F2-4996-998F-582076D50B2E}"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1EF027B-018A-4EA3-84D7-3870BB307A8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351659C-00FF-4A49-B53F-F8E4D664121D}"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A68253D-FD95-4E84-84A1-F3EB326378C9}"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1C4C405-038D-4F55-BD59-8D4DBD63B74C}"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3E74C9F-04EA-4C76-860A-656833922EF8}"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3670CCD-FB4B-4D66-B6BE-CE51A5B89C0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86FB5A0-F30E-49A0-A228-5ACCEC8CE5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defRPr/>
            </a:pPr>
            <a:fld id="{7C5378F5-8C28-4BD4-A420-FC2FD3B75CFB}" type="datetimeFigureOut">
              <a:rPr lang="en-US" smtClean="0">
                <a:solidFill>
                  <a:prstClr val="black">
                    <a:tint val="75000"/>
                  </a:prstClr>
                </a:solidFill>
              </a:rPr>
              <a:pPr>
                <a:defRPr/>
              </a:pPr>
              <a:t>1/10/16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31" name="Slide Number Placeholder 30"/>
          <p:cNvSpPr>
            <a:spLocks noGrp="1"/>
          </p:cNvSpPr>
          <p:nvPr>
            <p:ph type="sldNum" sz="quarter" idx="12"/>
          </p:nvPr>
        </p:nvSpPr>
        <p:spPr/>
        <p:txBody>
          <a:bodyPr/>
          <a:lstStyle/>
          <a:p>
            <a:pPr>
              <a:defRPr/>
            </a:pPr>
            <a:fld id="{3EEC85DA-F470-45E1-94D1-B164268F4DE5}" type="slidenum">
              <a:rPr lang="en-US" smtClean="0">
                <a:solidFill>
                  <a:prstClr val="black">
                    <a:tint val="75000"/>
                  </a:prstClr>
                </a:solidFill>
              </a:rPr>
              <a:pPr>
                <a:defRPr/>
              </a:pPr>
              <a:t>‹#›</a:t>
            </a:fld>
            <a:endParaRPr lang="en-US" dirty="0">
              <a:solidFill>
                <a:prstClr val="black">
                  <a:tint val="75000"/>
                </a:prstClr>
              </a:solidFill>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9F6B8A-E9DA-46EF-9DC6-CAF0CE9B011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85B7B-B74C-4925-9345-C3D80451F60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8592AF9-9FA9-47C3-9D2E-58F5ACCA43A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54C56DB-887B-4D5F-B23F-B8EFE93FF75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279A8DB-27B7-45F0-B1FA-003FC1A64B2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0B3F14D-FE95-446D-89B1-8C730A11D4A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6C247-536A-4187-88D4-6C8F0AAE54E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F40AE1E-A40D-4267-B45F-58C63D17039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6CF1E3-2BAB-4908-B7D8-7D93973381D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2442DD-1966-4E99-8462-77BCC09064F9}"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slideLayout" Target="../slideLayouts/slideLayout111.xml"/><Relationship Id="rId13"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slideLayout" Target="../slideLayouts/slideLayout134.xml"/><Relationship Id="rId13" Type="http://schemas.openxmlformats.org/officeDocument/2006/relationships/theme" Target="../theme/theme12.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5.xml"/><Relationship Id="rId12" Type="http://schemas.openxmlformats.org/officeDocument/2006/relationships/theme" Target="../theme/theme13.xml"/><Relationship Id="rId1" Type="http://schemas.openxmlformats.org/officeDocument/2006/relationships/slideLayout" Target="../slideLayouts/slideLayout135.xml"/><Relationship Id="rId2" Type="http://schemas.openxmlformats.org/officeDocument/2006/relationships/slideLayout" Target="../slideLayouts/slideLayout136.xml"/><Relationship Id="rId3" Type="http://schemas.openxmlformats.org/officeDocument/2006/relationships/slideLayout" Target="../slideLayouts/slideLayout137.xml"/><Relationship Id="rId4" Type="http://schemas.openxmlformats.org/officeDocument/2006/relationships/slideLayout" Target="../slideLayouts/slideLayout138.xml"/><Relationship Id="rId5" Type="http://schemas.openxmlformats.org/officeDocument/2006/relationships/slideLayout" Target="../slideLayouts/slideLayout139.xml"/><Relationship Id="rId6" Type="http://schemas.openxmlformats.org/officeDocument/2006/relationships/slideLayout" Target="../slideLayouts/slideLayout140.xml"/><Relationship Id="rId7" Type="http://schemas.openxmlformats.org/officeDocument/2006/relationships/slideLayout" Target="../slideLayouts/slideLayout141.xml"/><Relationship Id="rId8" Type="http://schemas.openxmlformats.org/officeDocument/2006/relationships/slideLayout" Target="../slideLayouts/slideLayout142.xml"/><Relationship Id="rId9" Type="http://schemas.openxmlformats.org/officeDocument/2006/relationships/slideLayout" Target="../slideLayouts/slideLayout143.xml"/><Relationship Id="rId10" Type="http://schemas.openxmlformats.org/officeDocument/2006/relationships/slideLayout" Target="../slideLayouts/slideLayout144.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6.xml"/><Relationship Id="rId12" Type="http://schemas.openxmlformats.org/officeDocument/2006/relationships/theme" Target="../theme/theme14.xml"/><Relationship Id="rId1" Type="http://schemas.openxmlformats.org/officeDocument/2006/relationships/slideLayout" Target="../slideLayouts/slideLayout146.xml"/><Relationship Id="rId2" Type="http://schemas.openxmlformats.org/officeDocument/2006/relationships/slideLayout" Target="../slideLayouts/slideLayout147.xml"/><Relationship Id="rId3" Type="http://schemas.openxmlformats.org/officeDocument/2006/relationships/slideLayout" Target="../slideLayouts/slideLayout148.xml"/><Relationship Id="rId4" Type="http://schemas.openxmlformats.org/officeDocument/2006/relationships/slideLayout" Target="../slideLayouts/slideLayout149.xml"/><Relationship Id="rId5" Type="http://schemas.openxmlformats.org/officeDocument/2006/relationships/slideLayout" Target="../slideLayouts/slideLayout150.xml"/><Relationship Id="rId6" Type="http://schemas.openxmlformats.org/officeDocument/2006/relationships/slideLayout" Target="../slideLayouts/slideLayout151.xml"/><Relationship Id="rId7" Type="http://schemas.openxmlformats.org/officeDocument/2006/relationships/slideLayout" Target="../slideLayouts/slideLayout152.xml"/><Relationship Id="rId8" Type="http://schemas.openxmlformats.org/officeDocument/2006/relationships/slideLayout" Target="../slideLayouts/slideLayout153.xml"/><Relationship Id="rId9" Type="http://schemas.openxmlformats.org/officeDocument/2006/relationships/slideLayout" Target="../slideLayouts/slideLayout154.xml"/><Relationship Id="rId10" Type="http://schemas.openxmlformats.org/officeDocument/2006/relationships/slideLayout" Target="../slideLayouts/slideLayout155.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7.xml"/><Relationship Id="rId12" Type="http://schemas.openxmlformats.org/officeDocument/2006/relationships/theme" Target="../theme/theme15.xml"/><Relationship Id="rId1" Type="http://schemas.openxmlformats.org/officeDocument/2006/relationships/slideLayout" Target="../slideLayouts/slideLayout157.xml"/><Relationship Id="rId2" Type="http://schemas.openxmlformats.org/officeDocument/2006/relationships/slideLayout" Target="../slideLayouts/slideLayout158.xml"/><Relationship Id="rId3" Type="http://schemas.openxmlformats.org/officeDocument/2006/relationships/slideLayout" Target="../slideLayouts/slideLayout159.xml"/><Relationship Id="rId4" Type="http://schemas.openxmlformats.org/officeDocument/2006/relationships/slideLayout" Target="../slideLayouts/slideLayout160.xml"/><Relationship Id="rId5" Type="http://schemas.openxmlformats.org/officeDocument/2006/relationships/slideLayout" Target="../slideLayouts/slideLayout161.xml"/><Relationship Id="rId6" Type="http://schemas.openxmlformats.org/officeDocument/2006/relationships/slideLayout" Target="../slideLayouts/slideLayout162.xml"/><Relationship Id="rId7" Type="http://schemas.openxmlformats.org/officeDocument/2006/relationships/slideLayout" Target="../slideLayouts/slideLayout163.xml"/><Relationship Id="rId8" Type="http://schemas.openxmlformats.org/officeDocument/2006/relationships/slideLayout" Target="../slideLayouts/slideLayout164.xml"/><Relationship Id="rId9" Type="http://schemas.openxmlformats.org/officeDocument/2006/relationships/slideLayout" Target="../slideLayouts/slideLayout165.xml"/><Relationship Id="rId10" Type="http://schemas.openxmlformats.org/officeDocument/2006/relationships/slideLayout" Target="../slideLayouts/slideLayout166.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8.xml"/><Relationship Id="rId12" Type="http://schemas.openxmlformats.org/officeDocument/2006/relationships/theme" Target="../theme/theme16.xml"/><Relationship Id="rId1" Type="http://schemas.openxmlformats.org/officeDocument/2006/relationships/slideLayout" Target="../slideLayouts/slideLayout168.xml"/><Relationship Id="rId2" Type="http://schemas.openxmlformats.org/officeDocument/2006/relationships/slideLayout" Target="../slideLayouts/slideLayout169.xml"/><Relationship Id="rId3" Type="http://schemas.openxmlformats.org/officeDocument/2006/relationships/slideLayout" Target="../slideLayouts/slideLayout170.xml"/><Relationship Id="rId4" Type="http://schemas.openxmlformats.org/officeDocument/2006/relationships/slideLayout" Target="../slideLayouts/slideLayout171.xml"/><Relationship Id="rId5" Type="http://schemas.openxmlformats.org/officeDocument/2006/relationships/slideLayout" Target="../slideLayouts/slideLayout172.xml"/><Relationship Id="rId6" Type="http://schemas.openxmlformats.org/officeDocument/2006/relationships/slideLayout" Target="../slideLayouts/slideLayout173.xml"/><Relationship Id="rId7" Type="http://schemas.openxmlformats.org/officeDocument/2006/relationships/slideLayout" Target="../slideLayouts/slideLayout174.xml"/><Relationship Id="rId8" Type="http://schemas.openxmlformats.org/officeDocument/2006/relationships/slideLayout" Target="../slideLayouts/slideLayout175.xml"/><Relationship Id="rId9" Type="http://schemas.openxmlformats.org/officeDocument/2006/relationships/slideLayout" Target="../slideLayouts/slideLayout176.xml"/><Relationship Id="rId10" Type="http://schemas.openxmlformats.org/officeDocument/2006/relationships/slideLayout" Target="../slideLayouts/slideLayout177.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theme" Target="../theme/theme17.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slideLayout" Target="../slideLayouts/slideLayout201.xml"/><Relationship Id="rId13" Type="http://schemas.openxmlformats.org/officeDocument/2006/relationships/theme" Target="../theme/theme18.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2.xml"/><Relationship Id="rId12" Type="http://schemas.openxmlformats.org/officeDocument/2006/relationships/theme" Target="../theme/theme19.xml"/><Relationship Id="rId1" Type="http://schemas.openxmlformats.org/officeDocument/2006/relationships/slideLayout" Target="../slideLayouts/slideLayout202.xml"/><Relationship Id="rId2" Type="http://schemas.openxmlformats.org/officeDocument/2006/relationships/slideLayout" Target="../slideLayouts/slideLayout203.xml"/><Relationship Id="rId3" Type="http://schemas.openxmlformats.org/officeDocument/2006/relationships/slideLayout" Target="../slideLayouts/slideLayout204.xml"/><Relationship Id="rId4" Type="http://schemas.openxmlformats.org/officeDocument/2006/relationships/slideLayout" Target="../slideLayouts/slideLayout205.xml"/><Relationship Id="rId5" Type="http://schemas.openxmlformats.org/officeDocument/2006/relationships/slideLayout" Target="../slideLayouts/slideLayout206.xml"/><Relationship Id="rId6" Type="http://schemas.openxmlformats.org/officeDocument/2006/relationships/slideLayout" Target="../slideLayouts/slideLayout207.xml"/><Relationship Id="rId7" Type="http://schemas.openxmlformats.org/officeDocument/2006/relationships/slideLayout" Target="../slideLayouts/slideLayout208.xml"/><Relationship Id="rId8" Type="http://schemas.openxmlformats.org/officeDocument/2006/relationships/slideLayout" Target="../slideLayouts/slideLayout209.xml"/><Relationship Id="rId9" Type="http://schemas.openxmlformats.org/officeDocument/2006/relationships/slideLayout" Target="../slideLayouts/slideLayout210.xml"/><Relationship Id="rId10" Type="http://schemas.openxmlformats.org/officeDocument/2006/relationships/slideLayout" Target="../slideLayouts/slideLayout21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3.xml"/><Relationship Id="rId12" Type="http://schemas.openxmlformats.org/officeDocument/2006/relationships/theme" Target="../theme/theme20.xml"/><Relationship Id="rId1" Type="http://schemas.openxmlformats.org/officeDocument/2006/relationships/slideLayout" Target="../slideLayouts/slideLayout213.xml"/><Relationship Id="rId2" Type="http://schemas.openxmlformats.org/officeDocument/2006/relationships/slideLayout" Target="../slideLayouts/slideLayout214.xml"/><Relationship Id="rId3" Type="http://schemas.openxmlformats.org/officeDocument/2006/relationships/slideLayout" Target="../slideLayouts/slideLayout215.xml"/><Relationship Id="rId4" Type="http://schemas.openxmlformats.org/officeDocument/2006/relationships/slideLayout" Target="../slideLayouts/slideLayout216.xml"/><Relationship Id="rId5" Type="http://schemas.openxmlformats.org/officeDocument/2006/relationships/slideLayout" Target="../slideLayouts/slideLayout217.xml"/><Relationship Id="rId6" Type="http://schemas.openxmlformats.org/officeDocument/2006/relationships/slideLayout" Target="../slideLayouts/slideLayout218.xml"/><Relationship Id="rId7" Type="http://schemas.openxmlformats.org/officeDocument/2006/relationships/slideLayout" Target="../slideLayouts/slideLayout219.xml"/><Relationship Id="rId8" Type="http://schemas.openxmlformats.org/officeDocument/2006/relationships/slideLayout" Target="../slideLayouts/slideLayout220.xml"/><Relationship Id="rId9" Type="http://schemas.openxmlformats.org/officeDocument/2006/relationships/slideLayout" Target="../slideLayouts/slideLayout221.xml"/><Relationship Id="rId10" Type="http://schemas.openxmlformats.org/officeDocument/2006/relationships/slideLayout" Target="../slideLayouts/slideLayout222.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4.xml"/><Relationship Id="rId12" Type="http://schemas.openxmlformats.org/officeDocument/2006/relationships/slideLayout" Target="../slideLayouts/slideLayout235.xml"/><Relationship Id="rId13" Type="http://schemas.openxmlformats.org/officeDocument/2006/relationships/theme" Target="../theme/theme21.xml"/><Relationship Id="rId1" Type="http://schemas.openxmlformats.org/officeDocument/2006/relationships/slideLayout" Target="../slideLayouts/slideLayout224.xml"/><Relationship Id="rId2" Type="http://schemas.openxmlformats.org/officeDocument/2006/relationships/slideLayout" Target="../slideLayouts/slideLayout225.xml"/><Relationship Id="rId3" Type="http://schemas.openxmlformats.org/officeDocument/2006/relationships/slideLayout" Target="../slideLayouts/slideLayout226.xml"/><Relationship Id="rId4" Type="http://schemas.openxmlformats.org/officeDocument/2006/relationships/slideLayout" Target="../slideLayouts/slideLayout227.xml"/><Relationship Id="rId5" Type="http://schemas.openxmlformats.org/officeDocument/2006/relationships/slideLayout" Target="../slideLayouts/slideLayout228.xml"/><Relationship Id="rId6" Type="http://schemas.openxmlformats.org/officeDocument/2006/relationships/slideLayout" Target="../slideLayouts/slideLayout229.xml"/><Relationship Id="rId7" Type="http://schemas.openxmlformats.org/officeDocument/2006/relationships/slideLayout" Target="../slideLayouts/slideLayout230.xml"/><Relationship Id="rId8" Type="http://schemas.openxmlformats.org/officeDocument/2006/relationships/slideLayout" Target="../slideLayouts/slideLayout231.xml"/><Relationship Id="rId9" Type="http://schemas.openxmlformats.org/officeDocument/2006/relationships/slideLayout" Target="../slideLayouts/slideLayout232.xml"/><Relationship Id="rId10" Type="http://schemas.openxmlformats.org/officeDocument/2006/relationships/slideLayout" Target="../slideLayouts/slideLayout233.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6.xml"/><Relationship Id="rId12" Type="http://schemas.openxmlformats.org/officeDocument/2006/relationships/theme" Target="../theme/theme22.xml"/><Relationship Id="rId1" Type="http://schemas.openxmlformats.org/officeDocument/2006/relationships/slideLayout" Target="../slideLayouts/slideLayout236.xml"/><Relationship Id="rId2" Type="http://schemas.openxmlformats.org/officeDocument/2006/relationships/slideLayout" Target="../slideLayouts/slideLayout237.xml"/><Relationship Id="rId3" Type="http://schemas.openxmlformats.org/officeDocument/2006/relationships/slideLayout" Target="../slideLayouts/slideLayout238.xml"/><Relationship Id="rId4" Type="http://schemas.openxmlformats.org/officeDocument/2006/relationships/slideLayout" Target="../slideLayouts/slideLayout239.xml"/><Relationship Id="rId5" Type="http://schemas.openxmlformats.org/officeDocument/2006/relationships/slideLayout" Target="../slideLayouts/slideLayout240.xml"/><Relationship Id="rId6" Type="http://schemas.openxmlformats.org/officeDocument/2006/relationships/slideLayout" Target="../slideLayouts/slideLayout241.xml"/><Relationship Id="rId7" Type="http://schemas.openxmlformats.org/officeDocument/2006/relationships/slideLayout" Target="../slideLayouts/slideLayout242.xml"/><Relationship Id="rId8" Type="http://schemas.openxmlformats.org/officeDocument/2006/relationships/slideLayout" Target="../slideLayouts/slideLayout243.xml"/><Relationship Id="rId9" Type="http://schemas.openxmlformats.org/officeDocument/2006/relationships/slideLayout" Target="../slideLayouts/slideLayout244.xml"/><Relationship Id="rId10" Type="http://schemas.openxmlformats.org/officeDocument/2006/relationships/slideLayout" Target="../slideLayouts/slideLayout245.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7.xml"/><Relationship Id="rId12" Type="http://schemas.openxmlformats.org/officeDocument/2006/relationships/theme" Target="../theme/theme23.xml"/><Relationship Id="rId1" Type="http://schemas.openxmlformats.org/officeDocument/2006/relationships/slideLayout" Target="../slideLayouts/slideLayout247.xml"/><Relationship Id="rId2" Type="http://schemas.openxmlformats.org/officeDocument/2006/relationships/slideLayout" Target="../slideLayouts/slideLayout248.xml"/><Relationship Id="rId3" Type="http://schemas.openxmlformats.org/officeDocument/2006/relationships/slideLayout" Target="../slideLayouts/slideLayout249.xml"/><Relationship Id="rId4" Type="http://schemas.openxmlformats.org/officeDocument/2006/relationships/slideLayout" Target="../slideLayouts/slideLayout250.xml"/><Relationship Id="rId5" Type="http://schemas.openxmlformats.org/officeDocument/2006/relationships/slideLayout" Target="../slideLayouts/slideLayout251.xml"/><Relationship Id="rId6" Type="http://schemas.openxmlformats.org/officeDocument/2006/relationships/slideLayout" Target="../slideLayouts/slideLayout252.xml"/><Relationship Id="rId7" Type="http://schemas.openxmlformats.org/officeDocument/2006/relationships/slideLayout" Target="../slideLayouts/slideLayout253.xml"/><Relationship Id="rId8" Type="http://schemas.openxmlformats.org/officeDocument/2006/relationships/slideLayout" Target="../slideLayouts/slideLayout254.xml"/><Relationship Id="rId9" Type="http://schemas.openxmlformats.org/officeDocument/2006/relationships/slideLayout" Target="../slideLayouts/slideLayout255.xml"/><Relationship Id="rId10" Type="http://schemas.openxmlformats.org/officeDocument/2006/relationships/slideLayout" Target="../slideLayouts/slideLayout256.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8.xml"/><Relationship Id="rId12" Type="http://schemas.openxmlformats.org/officeDocument/2006/relationships/theme" Target="../theme/theme24.xml"/><Relationship Id="rId1" Type="http://schemas.openxmlformats.org/officeDocument/2006/relationships/slideLayout" Target="../slideLayouts/slideLayout258.xml"/><Relationship Id="rId2" Type="http://schemas.openxmlformats.org/officeDocument/2006/relationships/slideLayout" Target="../slideLayouts/slideLayout259.xml"/><Relationship Id="rId3" Type="http://schemas.openxmlformats.org/officeDocument/2006/relationships/slideLayout" Target="../slideLayouts/slideLayout260.xml"/><Relationship Id="rId4" Type="http://schemas.openxmlformats.org/officeDocument/2006/relationships/slideLayout" Target="../slideLayouts/slideLayout261.xml"/><Relationship Id="rId5" Type="http://schemas.openxmlformats.org/officeDocument/2006/relationships/slideLayout" Target="../slideLayouts/slideLayout262.xml"/><Relationship Id="rId6" Type="http://schemas.openxmlformats.org/officeDocument/2006/relationships/slideLayout" Target="../slideLayouts/slideLayout263.xml"/><Relationship Id="rId7" Type="http://schemas.openxmlformats.org/officeDocument/2006/relationships/slideLayout" Target="../slideLayouts/slideLayout264.xml"/><Relationship Id="rId8" Type="http://schemas.openxmlformats.org/officeDocument/2006/relationships/slideLayout" Target="../slideLayouts/slideLayout265.xml"/><Relationship Id="rId9" Type="http://schemas.openxmlformats.org/officeDocument/2006/relationships/slideLayout" Target="../slideLayouts/slideLayout266.xml"/><Relationship Id="rId10" Type="http://schemas.openxmlformats.org/officeDocument/2006/relationships/slideLayout" Target="../slideLayouts/slideLayout267.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9.xml"/><Relationship Id="rId12" Type="http://schemas.openxmlformats.org/officeDocument/2006/relationships/theme" Target="../theme/theme25.xml"/><Relationship Id="rId1" Type="http://schemas.openxmlformats.org/officeDocument/2006/relationships/slideLayout" Target="../slideLayouts/slideLayout269.xml"/><Relationship Id="rId2" Type="http://schemas.openxmlformats.org/officeDocument/2006/relationships/slideLayout" Target="../slideLayouts/slideLayout270.xml"/><Relationship Id="rId3" Type="http://schemas.openxmlformats.org/officeDocument/2006/relationships/slideLayout" Target="../slideLayouts/slideLayout271.xml"/><Relationship Id="rId4" Type="http://schemas.openxmlformats.org/officeDocument/2006/relationships/slideLayout" Target="../slideLayouts/slideLayout272.xml"/><Relationship Id="rId5" Type="http://schemas.openxmlformats.org/officeDocument/2006/relationships/slideLayout" Target="../slideLayouts/slideLayout273.xml"/><Relationship Id="rId6" Type="http://schemas.openxmlformats.org/officeDocument/2006/relationships/slideLayout" Target="../slideLayouts/slideLayout274.xml"/><Relationship Id="rId7" Type="http://schemas.openxmlformats.org/officeDocument/2006/relationships/slideLayout" Target="../slideLayouts/slideLayout275.xml"/><Relationship Id="rId8" Type="http://schemas.openxmlformats.org/officeDocument/2006/relationships/slideLayout" Target="../slideLayouts/slideLayout276.xml"/><Relationship Id="rId9" Type="http://schemas.openxmlformats.org/officeDocument/2006/relationships/slideLayout" Target="../slideLayouts/slideLayout277.xml"/><Relationship Id="rId10" Type="http://schemas.openxmlformats.org/officeDocument/2006/relationships/slideLayout" Target="../slideLayouts/slideLayout27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fontAlgn="base">
              <a:spcBef>
                <a:spcPct val="0"/>
              </a:spcBef>
              <a:spcAft>
                <a:spcPct val="0"/>
              </a:spcAft>
            </a:pPr>
            <a:endParaRPr lang="en-US">
              <a:solidFill>
                <a:srgbClr val="F0A22E">
                  <a:shade val="75000"/>
                </a:srgbClr>
              </a:solidFill>
              <a:latin typeface="Times New Roman" pitchFamily="18" charset="0"/>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fontAlgn="base">
              <a:spcBef>
                <a:spcPct val="0"/>
              </a:spcBef>
              <a:spcAft>
                <a:spcPct val="0"/>
              </a:spcAft>
            </a:pPr>
            <a:endParaRPr lang="en-US">
              <a:solidFill>
                <a:srgbClr val="F0A22E">
                  <a:shade val="75000"/>
                </a:srgbClr>
              </a:solidFill>
              <a:latin typeface="Times New Roman" pitchFamily="18" charset="0"/>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fontAlgn="base">
              <a:spcBef>
                <a:spcPct val="0"/>
              </a:spcBef>
              <a:spcAft>
                <a:spcPct val="0"/>
              </a:spcAft>
            </a:pPr>
            <a:fld id="{01B90839-A3F7-464F-A711-FA7D41B2DB39}" type="slidenum">
              <a:rPr lang="en-US" smtClean="0">
                <a:solidFill>
                  <a:srgbClr val="F0A22E">
                    <a:shade val="75000"/>
                  </a:srgbClr>
                </a:solidFill>
                <a:latin typeface="Times New Roman" pitchFamily="18" charset="0"/>
              </a:rPr>
              <a:pPr defTabSz="914400" fontAlgn="base">
                <a:spcBef>
                  <a:spcPct val="0"/>
                </a:spcBef>
                <a:spcAft>
                  <a:spcPct val="0"/>
                </a:spcAft>
              </a:pPr>
              <a:t>‹#›</a:t>
            </a:fld>
            <a:endParaRPr lang="en-US">
              <a:solidFill>
                <a:srgbClr val="F0A22E">
                  <a:shade val="75000"/>
                </a:srgbClr>
              </a:solidFill>
              <a:latin typeface="Times New Roman" pitchFamily="18" charset="0"/>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eaLnBrk="0" fontAlgn="base" hangingPunct="0">
              <a:spcBef>
                <a:spcPct val="0"/>
              </a:spcBef>
              <a:spcAft>
                <a:spcPct val="0"/>
              </a:spcAft>
            </a:pPr>
            <a:endParaRPr lang="en-US" sz="2400">
              <a:solidFill>
                <a:prstClr val="black"/>
              </a:solidFill>
              <a:latin typeface="Times New Roman" pitchFamily="18" charset="0"/>
            </a:endParaRPr>
          </a:p>
        </p:txBody>
      </p:sp>
    </p:spTree>
  </p:cSld>
  <p:clrMap bg1="lt1" tx1="dk1" bg2="lt2" tx2="dk2" accent1="accent1" accent2="accent2" accent3="accent3" accent4="accent4" accent5="accent5" accent6="accent6" hlink="hlink" folHlink="folHlink"/>
  <p:sldLayoutIdLst>
    <p:sldLayoutId id="2147484955" r:id="rId1"/>
    <p:sldLayoutId id="2147484956" r:id="rId2"/>
    <p:sldLayoutId id="2147484957" r:id="rId3"/>
    <p:sldLayoutId id="2147484958" r:id="rId4"/>
    <p:sldLayoutId id="2147484959" r:id="rId5"/>
    <p:sldLayoutId id="2147484960" r:id="rId6"/>
    <p:sldLayoutId id="2147484961" r:id="rId7"/>
    <p:sldLayoutId id="2147484962" r:id="rId8"/>
    <p:sldLayoutId id="2147484963" r:id="rId9"/>
    <p:sldLayoutId id="2147484964" r:id="rId10"/>
    <p:sldLayoutId id="2147484965"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5835" r:id="rId1"/>
    <p:sldLayoutId id="2147485836" r:id="rId2"/>
    <p:sldLayoutId id="2147485837" r:id="rId3"/>
    <p:sldLayoutId id="2147485838" r:id="rId4"/>
    <p:sldLayoutId id="2147485839" r:id="rId5"/>
    <p:sldLayoutId id="2147485840" r:id="rId6"/>
    <p:sldLayoutId id="2147485841" r:id="rId7"/>
    <p:sldLayoutId id="2147485842" r:id="rId8"/>
    <p:sldLayoutId id="2147485843" r:id="rId9"/>
    <p:sldLayoutId id="2147485844" r:id="rId10"/>
    <p:sldLayoutId id="2147485845" r:id="rId11"/>
    <p:sldLayoutId id="214748584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8" tIns="45718" rIns="91438" bIns="45718" numCol="1" anchor="ctr" anchorCtr="0" compatLnSpc="1">
            <a:prstTxWarp prst="textNoShape">
              <a:avLst/>
            </a:prstTxWarp>
          </a:bodyPr>
          <a:lstStyle/>
          <a:p>
            <a:pPr lvl="0"/>
            <a:r>
              <a:rPr lang="en-US" smtClean="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eaLnBrk="0" hangingPunct="0">
              <a:defRPr sz="1400">
                <a:latin typeface="+mn-lt"/>
              </a:defRPr>
            </a:lvl1pPr>
          </a:lstStyle>
          <a:p>
            <a:pPr defTabSz="914400" fontAlgn="base">
              <a:spcBef>
                <a:spcPct val="0"/>
              </a:spcBef>
              <a:spcAft>
                <a:spcPct val="0"/>
              </a:spcAft>
            </a:pPr>
            <a:endParaRPr lang="en-US">
              <a:solidFill>
                <a:srgbClr val="000000"/>
              </a:solidFill>
            </a:endParaRPr>
          </a:p>
        </p:txBody>
      </p:sp>
      <p:sp>
        <p:nvSpPr>
          <p:cNvPr id="27653" name="Rectangle 5"/>
          <p:cNvSpPr>
            <a:spLocks noGrp="1" noChangeArrowheads="1"/>
          </p:cNvSpPr>
          <p:nvPr>
            <p:ph type="ftr" sz="quarter" idx="3"/>
          </p:nvPr>
        </p:nvSpPr>
        <p:spPr bwMode="auto">
          <a:xfrm>
            <a:off x="3124202" y="6248400"/>
            <a:ext cx="2895600" cy="4572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algn="ctr" eaLnBrk="0" hangingPunct="0">
              <a:defRPr sz="1400">
                <a:latin typeface="+mn-lt"/>
              </a:defRPr>
            </a:lvl1pPr>
          </a:lstStyle>
          <a:p>
            <a:pPr defTabSz="914400" fontAlgn="base">
              <a:spcBef>
                <a:spcPct val="0"/>
              </a:spcBef>
              <a:spcAft>
                <a:spcPct val="0"/>
              </a:spcAft>
            </a:pPr>
            <a:endParaRPr lang="en-US">
              <a:solidFill>
                <a:srgbClr val="000000"/>
              </a:solidFill>
            </a:endParaRPr>
          </a:p>
        </p:txBody>
      </p:sp>
      <p:sp>
        <p:nvSpPr>
          <p:cNvPr id="2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algn="r" eaLnBrk="0" hangingPunct="0">
              <a:defRPr sz="1400">
                <a:latin typeface="+mn-lt"/>
              </a:defRPr>
            </a:lvl1pPr>
          </a:lstStyle>
          <a:p>
            <a:pPr defTabSz="914400" fontAlgn="base">
              <a:spcBef>
                <a:spcPct val="0"/>
              </a:spcBef>
              <a:spcAft>
                <a:spcPct val="0"/>
              </a:spcAft>
            </a:pPr>
            <a:fld id="{1AE5EB9D-0E52-4D14-AF5E-14962AD4E26A}" type="slidenum">
              <a:rPr lang="en-US">
                <a:solidFill>
                  <a:srgbClr val="000000"/>
                </a:solidFill>
              </a:rPr>
              <a:pPr defTabSz="914400"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191" algn="ctr" rtl="0" fontAlgn="base">
        <a:spcBef>
          <a:spcPct val="0"/>
        </a:spcBef>
        <a:spcAft>
          <a:spcPct val="0"/>
        </a:spcAft>
        <a:defRPr sz="4400">
          <a:solidFill>
            <a:schemeClr val="tx2"/>
          </a:solidFill>
          <a:latin typeface="Times New Roman" pitchFamily="18" charset="0"/>
        </a:defRPr>
      </a:lvl6pPr>
      <a:lvl7pPr marL="914382" algn="ctr" rtl="0" fontAlgn="base">
        <a:spcBef>
          <a:spcPct val="0"/>
        </a:spcBef>
        <a:spcAft>
          <a:spcPct val="0"/>
        </a:spcAft>
        <a:defRPr sz="4400">
          <a:solidFill>
            <a:schemeClr val="tx2"/>
          </a:solidFill>
          <a:latin typeface="Times New Roman" pitchFamily="18" charset="0"/>
        </a:defRPr>
      </a:lvl7pPr>
      <a:lvl8pPr marL="1371573" algn="ctr" rtl="0" fontAlgn="base">
        <a:spcBef>
          <a:spcPct val="0"/>
        </a:spcBef>
        <a:spcAft>
          <a:spcPct val="0"/>
        </a:spcAft>
        <a:defRPr sz="4400">
          <a:solidFill>
            <a:schemeClr val="tx2"/>
          </a:solidFill>
          <a:latin typeface="Times New Roman" pitchFamily="18" charset="0"/>
        </a:defRPr>
      </a:lvl8pPr>
      <a:lvl9pPr marL="1828764" algn="ctr" rtl="0" fontAlgn="base">
        <a:spcBef>
          <a:spcPct val="0"/>
        </a:spcBef>
        <a:spcAft>
          <a:spcPct val="0"/>
        </a:spcAft>
        <a:defRPr sz="4400">
          <a:solidFill>
            <a:schemeClr val="tx2"/>
          </a:solidFill>
          <a:latin typeface="Times New Roman" pitchFamily="18" charset="0"/>
        </a:defRPr>
      </a:lvl9pPr>
    </p:titleStyle>
    <p:bodyStyle>
      <a:lvl1pPr marL="342893" indent="-342893" algn="l" rtl="0" fontAlgn="base">
        <a:spcBef>
          <a:spcPct val="20000"/>
        </a:spcBef>
        <a:spcAft>
          <a:spcPct val="0"/>
        </a:spcAft>
        <a:buChar char="•"/>
        <a:defRPr sz="3200">
          <a:solidFill>
            <a:schemeClr val="tx1"/>
          </a:solidFill>
          <a:latin typeface="+mn-lt"/>
          <a:ea typeface="+mn-ea"/>
          <a:cs typeface="+mn-cs"/>
        </a:defRPr>
      </a:lvl1pPr>
      <a:lvl2pPr marL="742936" indent="-285744" algn="l" rtl="0" fontAlgn="base">
        <a:spcBef>
          <a:spcPct val="20000"/>
        </a:spcBef>
        <a:spcAft>
          <a:spcPct val="0"/>
        </a:spcAft>
        <a:buChar char="–"/>
        <a:defRPr sz="2800">
          <a:solidFill>
            <a:schemeClr val="tx1"/>
          </a:solidFill>
          <a:latin typeface="+mn-lt"/>
        </a:defRPr>
      </a:lvl2pPr>
      <a:lvl3pPr marL="1142977" indent="-228595" algn="l" rtl="0" fontAlgn="base">
        <a:spcBef>
          <a:spcPct val="20000"/>
        </a:spcBef>
        <a:spcAft>
          <a:spcPct val="0"/>
        </a:spcAft>
        <a:buChar char="•"/>
        <a:defRPr sz="2400">
          <a:solidFill>
            <a:schemeClr val="tx1"/>
          </a:solidFill>
          <a:latin typeface="+mn-lt"/>
        </a:defRPr>
      </a:lvl3pPr>
      <a:lvl4pPr marL="1600168" indent="-228595" algn="l" rtl="0" fontAlgn="base">
        <a:spcBef>
          <a:spcPct val="20000"/>
        </a:spcBef>
        <a:spcAft>
          <a:spcPct val="0"/>
        </a:spcAft>
        <a:buChar char="–"/>
        <a:defRPr sz="2000">
          <a:solidFill>
            <a:schemeClr val="tx1"/>
          </a:solidFill>
          <a:latin typeface="+mn-lt"/>
        </a:defRPr>
      </a:lvl4pPr>
      <a:lvl5pPr marL="2057359" indent="-228595" algn="l" rtl="0" fontAlgn="base">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1" indent="-228595" algn="l" rtl="0" fontAlgn="base">
        <a:spcBef>
          <a:spcPct val="20000"/>
        </a:spcBef>
        <a:spcAft>
          <a:spcPct val="0"/>
        </a:spcAft>
        <a:buChar char="»"/>
        <a:defRPr sz="2000">
          <a:solidFill>
            <a:schemeClr val="tx1"/>
          </a:solidFill>
          <a:latin typeface="+mn-lt"/>
        </a:defRPr>
      </a:lvl7pPr>
      <a:lvl8pPr marL="3428932"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5860" r:id="rId1"/>
    <p:sldLayoutId id="2147485861" r:id="rId2"/>
    <p:sldLayoutId id="2147485862" r:id="rId3"/>
    <p:sldLayoutId id="2147485863" r:id="rId4"/>
    <p:sldLayoutId id="2147485864" r:id="rId5"/>
    <p:sldLayoutId id="2147485865" r:id="rId6"/>
    <p:sldLayoutId id="2147485866" r:id="rId7"/>
    <p:sldLayoutId id="2147485867" r:id="rId8"/>
    <p:sldLayoutId id="2147485868" r:id="rId9"/>
    <p:sldLayoutId id="2147485869" r:id="rId10"/>
    <p:sldLayoutId id="2147485870" r:id="rId11"/>
    <p:sldLayoutId id="2147485871"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06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8" tIns="45718" rIns="91438" bIns="45718" numCol="1" anchor="ctr" anchorCtr="0" compatLnSpc="1">
            <a:prstTxWarp prst="textNoShape">
              <a:avLst/>
            </a:prstTxWarp>
          </a:bodyPr>
          <a:lstStyle/>
          <a:p>
            <a:pPr lvl="0"/>
            <a:r>
              <a:rPr lang="en-AU" smtClean="0"/>
              <a:t>Click to edit Master title style</a:t>
            </a:r>
          </a:p>
        </p:txBody>
      </p:sp>
      <p:sp>
        <p:nvSpPr>
          <p:cNvPr id="10106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1010692"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eaLnBrk="0" hangingPunct="0">
              <a:defRPr sz="1400">
                <a:latin typeface="+mn-lt"/>
              </a:defRPr>
            </a:lvl1pPr>
          </a:lstStyle>
          <a:p>
            <a:pPr defTabSz="914400" fontAlgn="base">
              <a:spcBef>
                <a:spcPct val="0"/>
              </a:spcBef>
              <a:spcAft>
                <a:spcPct val="0"/>
              </a:spcAft>
            </a:pPr>
            <a:endParaRPr lang="en-AU">
              <a:solidFill>
                <a:srgbClr val="000000"/>
              </a:solidFill>
            </a:endParaRPr>
          </a:p>
        </p:txBody>
      </p:sp>
      <p:sp>
        <p:nvSpPr>
          <p:cNvPr id="1010693" name="Rectangle 5"/>
          <p:cNvSpPr>
            <a:spLocks noGrp="1" noChangeArrowheads="1"/>
          </p:cNvSpPr>
          <p:nvPr>
            <p:ph type="ftr" sz="quarter" idx="3"/>
          </p:nvPr>
        </p:nvSpPr>
        <p:spPr bwMode="auto">
          <a:xfrm>
            <a:off x="3124202" y="6248400"/>
            <a:ext cx="2895600" cy="4572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algn="ctr" eaLnBrk="0" hangingPunct="0">
              <a:defRPr sz="1400">
                <a:latin typeface="+mn-lt"/>
              </a:defRPr>
            </a:lvl1pPr>
          </a:lstStyle>
          <a:p>
            <a:pPr defTabSz="914400" fontAlgn="base">
              <a:spcBef>
                <a:spcPct val="0"/>
              </a:spcBef>
              <a:spcAft>
                <a:spcPct val="0"/>
              </a:spcAft>
            </a:pPr>
            <a:endParaRPr lang="en-AU">
              <a:solidFill>
                <a:srgbClr val="000000"/>
              </a:solidFill>
            </a:endParaRPr>
          </a:p>
        </p:txBody>
      </p:sp>
      <p:sp>
        <p:nvSpPr>
          <p:cNvPr id="1010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algn="r" eaLnBrk="0" hangingPunct="0">
              <a:defRPr sz="1400">
                <a:latin typeface="+mn-lt"/>
              </a:defRPr>
            </a:lvl1pPr>
          </a:lstStyle>
          <a:p>
            <a:pPr defTabSz="914400" fontAlgn="base">
              <a:spcBef>
                <a:spcPct val="0"/>
              </a:spcBef>
              <a:spcAft>
                <a:spcPct val="0"/>
              </a:spcAft>
            </a:pPr>
            <a:fld id="{3083594D-C678-4DAE-AAF3-F8050BE0C6D0}" type="slidenum">
              <a:rPr lang="en-AU">
                <a:solidFill>
                  <a:srgbClr val="000000"/>
                </a:solidFill>
              </a:rPr>
              <a:pPr defTabSz="914400" fontAlgn="base">
                <a:spcBef>
                  <a:spcPct val="0"/>
                </a:spcBef>
                <a:spcAft>
                  <a:spcPct val="0"/>
                </a:spcAft>
              </a:pPr>
              <a:t>‹#›</a:t>
            </a:fld>
            <a:endParaRPr lang="en-AU">
              <a:solidFill>
                <a:srgbClr val="000000"/>
              </a:solidFill>
            </a:endParaRPr>
          </a:p>
        </p:txBody>
      </p:sp>
    </p:spTree>
  </p:cSld>
  <p:clrMap bg1="lt1" tx1="dk1" bg2="lt2" tx2="dk2" accent1="accent1" accent2="accent2" accent3="accent3" accent4="accent4" accent5="accent5" accent6="accent6" hlink="hlink" folHlink="folHlink"/>
  <p:sldLayoutIdLst>
    <p:sldLayoutId id="2147485873" r:id="rId1"/>
    <p:sldLayoutId id="2147485874" r:id="rId2"/>
    <p:sldLayoutId id="2147485875" r:id="rId3"/>
    <p:sldLayoutId id="2147485876" r:id="rId4"/>
    <p:sldLayoutId id="2147485877" r:id="rId5"/>
    <p:sldLayoutId id="2147485878" r:id="rId6"/>
    <p:sldLayoutId id="2147485879" r:id="rId7"/>
    <p:sldLayoutId id="2147485880" r:id="rId8"/>
    <p:sldLayoutId id="2147485881" r:id="rId9"/>
    <p:sldLayoutId id="2147485882" r:id="rId10"/>
    <p:sldLayoutId id="2147485883"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191" algn="ctr" rtl="0" fontAlgn="base">
        <a:spcBef>
          <a:spcPct val="0"/>
        </a:spcBef>
        <a:spcAft>
          <a:spcPct val="0"/>
        </a:spcAft>
        <a:defRPr sz="4400">
          <a:solidFill>
            <a:schemeClr val="tx2"/>
          </a:solidFill>
          <a:latin typeface="Times New Roman" pitchFamily="18" charset="0"/>
        </a:defRPr>
      </a:lvl6pPr>
      <a:lvl7pPr marL="914382" algn="ctr" rtl="0" fontAlgn="base">
        <a:spcBef>
          <a:spcPct val="0"/>
        </a:spcBef>
        <a:spcAft>
          <a:spcPct val="0"/>
        </a:spcAft>
        <a:defRPr sz="4400">
          <a:solidFill>
            <a:schemeClr val="tx2"/>
          </a:solidFill>
          <a:latin typeface="Times New Roman" pitchFamily="18" charset="0"/>
        </a:defRPr>
      </a:lvl7pPr>
      <a:lvl8pPr marL="1371573" algn="ctr" rtl="0" fontAlgn="base">
        <a:spcBef>
          <a:spcPct val="0"/>
        </a:spcBef>
        <a:spcAft>
          <a:spcPct val="0"/>
        </a:spcAft>
        <a:defRPr sz="4400">
          <a:solidFill>
            <a:schemeClr val="tx2"/>
          </a:solidFill>
          <a:latin typeface="Times New Roman" pitchFamily="18" charset="0"/>
        </a:defRPr>
      </a:lvl8pPr>
      <a:lvl9pPr marL="1828764" algn="ctr" rtl="0" fontAlgn="base">
        <a:spcBef>
          <a:spcPct val="0"/>
        </a:spcBef>
        <a:spcAft>
          <a:spcPct val="0"/>
        </a:spcAft>
        <a:defRPr sz="4400">
          <a:solidFill>
            <a:schemeClr val="tx2"/>
          </a:solidFill>
          <a:latin typeface="Times New Roman" pitchFamily="18" charset="0"/>
        </a:defRPr>
      </a:lvl9pPr>
    </p:titleStyle>
    <p:bodyStyle>
      <a:lvl1pPr marL="342893" indent="-342893" algn="l" rtl="0" fontAlgn="base">
        <a:spcBef>
          <a:spcPct val="20000"/>
        </a:spcBef>
        <a:spcAft>
          <a:spcPct val="0"/>
        </a:spcAft>
        <a:buChar char="•"/>
        <a:defRPr sz="3200">
          <a:solidFill>
            <a:schemeClr val="tx1"/>
          </a:solidFill>
          <a:latin typeface="+mn-lt"/>
          <a:ea typeface="+mn-ea"/>
          <a:cs typeface="+mn-cs"/>
        </a:defRPr>
      </a:lvl1pPr>
      <a:lvl2pPr marL="742936" indent="-285744" algn="l" rtl="0" fontAlgn="base">
        <a:spcBef>
          <a:spcPct val="20000"/>
        </a:spcBef>
        <a:spcAft>
          <a:spcPct val="0"/>
        </a:spcAft>
        <a:buChar char="–"/>
        <a:defRPr sz="2800">
          <a:solidFill>
            <a:schemeClr val="tx1"/>
          </a:solidFill>
          <a:latin typeface="+mn-lt"/>
        </a:defRPr>
      </a:lvl2pPr>
      <a:lvl3pPr marL="1142977" indent="-228595" algn="l" rtl="0" fontAlgn="base">
        <a:spcBef>
          <a:spcPct val="20000"/>
        </a:spcBef>
        <a:spcAft>
          <a:spcPct val="0"/>
        </a:spcAft>
        <a:buChar char="•"/>
        <a:defRPr sz="2400">
          <a:solidFill>
            <a:schemeClr val="tx1"/>
          </a:solidFill>
          <a:latin typeface="+mn-lt"/>
        </a:defRPr>
      </a:lvl3pPr>
      <a:lvl4pPr marL="1600168" indent="-228595" algn="l" rtl="0" fontAlgn="base">
        <a:spcBef>
          <a:spcPct val="20000"/>
        </a:spcBef>
        <a:spcAft>
          <a:spcPct val="0"/>
        </a:spcAft>
        <a:buChar char="–"/>
        <a:defRPr sz="2000">
          <a:solidFill>
            <a:schemeClr val="tx1"/>
          </a:solidFill>
          <a:latin typeface="+mn-lt"/>
        </a:defRPr>
      </a:lvl4pPr>
      <a:lvl5pPr marL="2057359" indent="-228595" algn="l" rtl="0" fontAlgn="base">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1" indent="-228595" algn="l" rtl="0" fontAlgn="base">
        <a:spcBef>
          <a:spcPct val="20000"/>
        </a:spcBef>
        <a:spcAft>
          <a:spcPct val="0"/>
        </a:spcAft>
        <a:buChar char="»"/>
        <a:defRPr sz="2000">
          <a:solidFill>
            <a:schemeClr val="tx1"/>
          </a:solidFill>
          <a:latin typeface="+mn-lt"/>
        </a:defRPr>
      </a:lvl7pPr>
      <a:lvl8pPr marL="3428932"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22" name="Rectangle 2"/>
          <p:cNvSpPr>
            <a:spLocks noGrp="1" noChangeArrowheads="1"/>
          </p:cNvSpPr>
          <p:nvPr>
            <p:ph type="title"/>
          </p:nvPr>
        </p:nvSpPr>
        <p:spPr bwMode="auto">
          <a:xfrm>
            <a:off x="457200" y="2286000"/>
            <a:ext cx="8229600" cy="1143000"/>
          </a:xfrm>
          <a:prstGeom prst="rect">
            <a:avLst/>
          </a:prstGeom>
          <a:noFill/>
          <a:ln w="9525">
            <a:noFill/>
            <a:miter lim="800000"/>
            <a:headEnd/>
            <a:tailEnd/>
          </a:ln>
          <a:effectLst/>
        </p:spPr>
        <p:txBody>
          <a:bodyPr vert="horz" wrap="square" lIns="91438" tIns="45718" rIns="91438" bIns="45718" numCol="1" anchor="ctr" anchorCtr="0" compatLnSpc="1">
            <a:prstTxWarp prst="textNoShape">
              <a:avLst/>
            </a:prstTxWarp>
          </a:bodyPr>
          <a:lstStyle/>
          <a:p>
            <a:pPr lvl="0"/>
            <a:r>
              <a:rPr lang="en-US" smtClean="0"/>
              <a:t>Click to edit Master title style</a:t>
            </a:r>
          </a:p>
        </p:txBody>
      </p:sp>
    </p:spTree>
  </p:cSld>
  <p:clrMap bg1="lt1" tx1="dk1" bg2="lt2" tx2="dk2" accent1="accent1" accent2="accent2" accent3="accent3" accent4="accent4" accent5="accent5" accent6="accent6" hlink="hlink" folHlink="folHlink"/>
  <p:sldLayoutIdLst>
    <p:sldLayoutId id="2147485885" r:id="rId1"/>
    <p:sldLayoutId id="2147485886" r:id="rId2"/>
    <p:sldLayoutId id="2147485887" r:id="rId3"/>
    <p:sldLayoutId id="2147485888" r:id="rId4"/>
    <p:sldLayoutId id="2147485889" r:id="rId5"/>
    <p:sldLayoutId id="2147485890" r:id="rId6"/>
    <p:sldLayoutId id="2147485891" r:id="rId7"/>
    <p:sldLayoutId id="2147485892" r:id="rId8"/>
    <p:sldLayoutId id="2147485893" r:id="rId9"/>
    <p:sldLayoutId id="2147485894" r:id="rId10"/>
    <p:sldLayoutId id="2147485895" r:id="rId11"/>
  </p:sldLayoutIdLst>
  <p:txStyles>
    <p:titleStyle>
      <a:lvl1pPr algn="ctr" rtl="0" fontAlgn="base">
        <a:spcBef>
          <a:spcPct val="0"/>
        </a:spcBef>
        <a:spcAft>
          <a:spcPct val="0"/>
        </a:spcAft>
        <a:defRPr sz="4400">
          <a:solidFill>
            <a:schemeClr val="bg1"/>
          </a:solidFill>
          <a:latin typeface="+mj-lt"/>
          <a:ea typeface="+mj-ea"/>
          <a:cs typeface="+mj-cs"/>
        </a:defRPr>
      </a:lvl1pPr>
      <a:lvl2pPr algn="ctr" rtl="0" fontAlgn="base">
        <a:spcBef>
          <a:spcPct val="0"/>
        </a:spcBef>
        <a:spcAft>
          <a:spcPct val="0"/>
        </a:spcAft>
        <a:defRPr sz="4400">
          <a:solidFill>
            <a:schemeClr val="bg1"/>
          </a:solidFill>
          <a:latin typeface="Arial" charset="0"/>
        </a:defRPr>
      </a:lvl2pPr>
      <a:lvl3pPr algn="ctr" rtl="0" fontAlgn="base">
        <a:spcBef>
          <a:spcPct val="0"/>
        </a:spcBef>
        <a:spcAft>
          <a:spcPct val="0"/>
        </a:spcAft>
        <a:defRPr sz="4400">
          <a:solidFill>
            <a:schemeClr val="bg1"/>
          </a:solidFill>
          <a:latin typeface="Arial" charset="0"/>
        </a:defRPr>
      </a:lvl3pPr>
      <a:lvl4pPr algn="ctr" rtl="0" fontAlgn="base">
        <a:spcBef>
          <a:spcPct val="0"/>
        </a:spcBef>
        <a:spcAft>
          <a:spcPct val="0"/>
        </a:spcAft>
        <a:defRPr sz="4400">
          <a:solidFill>
            <a:schemeClr val="bg1"/>
          </a:solidFill>
          <a:latin typeface="Arial" charset="0"/>
        </a:defRPr>
      </a:lvl4pPr>
      <a:lvl5pPr algn="ctr" rtl="0" fontAlgn="base">
        <a:spcBef>
          <a:spcPct val="0"/>
        </a:spcBef>
        <a:spcAft>
          <a:spcPct val="0"/>
        </a:spcAft>
        <a:defRPr sz="4400">
          <a:solidFill>
            <a:schemeClr val="bg1"/>
          </a:solidFill>
          <a:latin typeface="Arial" charset="0"/>
        </a:defRPr>
      </a:lvl5pPr>
      <a:lvl6pPr marL="457191" algn="ctr" rtl="0" fontAlgn="base">
        <a:spcBef>
          <a:spcPct val="0"/>
        </a:spcBef>
        <a:spcAft>
          <a:spcPct val="0"/>
        </a:spcAft>
        <a:defRPr sz="4400">
          <a:solidFill>
            <a:schemeClr val="bg1"/>
          </a:solidFill>
          <a:latin typeface="Arial" charset="0"/>
        </a:defRPr>
      </a:lvl6pPr>
      <a:lvl7pPr marL="914382" algn="ctr" rtl="0" fontAlgn="base">
        <a:spcBef>
          <a:spcPct val="0"/>
        </a:spcBef>
        <a:spcAft>
          <a:spcPct val="0"/>
        </a:spcAft>
        <a:defRPr sz="4400">
          <a:solidFill>
            <a:schemeClr val="bg1"/>
          </a:solidFill>
          <a:latin typeface="Arial" charset="0"/>
        </a:defRPr>
      </a:lvl7pPr>
      <a:lvl8pPr marL="1371573" algn="ctr" rtl="0" fontAlgn="base">
        <a:spcBef>
          <a:spcPct val="0"/>
        </a:spcBef>
        <a:spcAft>
          <a:spcPct val="0"/>
        </a:spcAft>
        <a:defRPr sz="4400">
          <a:solidFill>
            <a:schemeClr val="bg1"/>
          </a:solidFill>
          <a:latin typeface="Arial" charset="0"/>
        </a:defRPr>
      </a:lvl8pPr>
      <a:lvl9pPr marL="1828764" algn="ctr" rtl="0" fontAlgn="base">
        <a:spcBef>
          <a:spcPct val="0"/>
        </a:spcBef>
        <a:spcAft>
          <a:spcPct val="0"/>
        </a:spcAft>
        <a:defRPr sz="4400">
          <a:solidFill>
            <a:schemeClr val="bg1"/>
          </a:solidFill>
          <a:latin typeface="Arial" charset="0"/>
        </a:defRPr>
      </a:lvl9pPr>
    </p:titleStyle>
    <p:bodyStyle>
      <a:lvl1pPr marL="342893" indent="-342893" algn="l" rtl="0" fontAlgn="base">
        <a:spcBef>
          <a:spcPct val="20000"/>
        </a:spcBef>
        <a:spcAft>
          <a:spcPct val="0"/>
        </a:spcAft>
        <a:buChar char="•"/>
        <a:defRPr sz="3200">
          <a:solidFill>
            <a:schemeClr val="tx1"/>
          </a:solidFill>
          <a:latin typeface="+mn-lt"/>
          <a:ea typeface="+mn-ea"/>
          <a:cs typeface="+mn-cs"/>
        </a:defRPr>
      </a:lvl1pPr>
      <a:lvl2pPr marL="742936" indent="-285744" algn="l" rtl="0" fontAlgn="base">
        <a:spcBef>
          <a:spcPct val="20000"/>
        </a:spcBef>
        <a:spcAft>
          <a:spcPct val="0"/>
        </a:spcAft>
        <a:buChar char="–"/>
        <a:defRPr sz="2800">
          <a:solidFill>
            <a:schemeClr val="tx1"/>
          </a:solidFill>
          <a:latin typeface="+mn-lt"/>
        </a:defRPr>
      </a:lvl2pPr>
      <a:lvl3pPr marL="1142977" indent="-228595" algn="l" rtl="0" fontAlgn="base">
        <a:spcBef>
          <a:spcPct val="20000"/>
        </a:spcBef>
        <a:spcAft>
          <a:spcPct val="0"/>
        </a:spcAft>
        <a:buChar char="•"/>
        <a:defRPr sz="2400">
          <a:solidFill>
            <a:schemeClr val="tx1"/>
          </a:solidFill>
          <a:latin typeface="+mn-lt"/>
        </a:defRPr>
      </a:lvl3pPr>
      <a:lvl4pPr marL="1600168" indent="-228595" algn="l" rtl="0" fontAlgn="base">
        <a:spcBef>
          <a:spcPct val="20000"/>
        </a:spcBef>
        <a:spcAft>
          <a:spcPct val="0"/>
        </a:spcAft>
        <a:buChar char="–"/>
        <a:defRPr sz="2000">
          <a:solidFill>
            <a:schemeClr val="tx1"/>
          </a:solidFill>
          <a:latin typeface="+mn-lt"/>
        </a:defRPr>
      </a:lvl4pPr>
      <a:lvl5pPr marL="2057359" indent="-228595" algn="l" rtl="0" fontAlgn="base">
        <a:spcBef>
          <a:spcPct val="20000"/>
        </a:spcBef>
        <a:spcAft>
          <a:spcPct val="0"/>
        </a:spcAft>
        <a:buChar char="»"/>
        <a:defRPr sz="2000">
          <a:solidFill>
            <a:schemeClr val="tx1"/>
          </a:solidFill>
          <a:latin typeface="+mn-lt"/>
        </a:defRPr>
      </a:lvl5pPr>
      <a:lvl6pPr marL="2514550" indent="-228595" algn="l" rtl="0" fontAlgn="base">
        <a:spcBef>
          <a:spcPct val="20000"/>
        </a:spcBef>
        <a:spcAft>
          <a:spcPct val="0"/>
        </a:spcAft>
        <a:buChar char="»"/>
        <a:defRPr sz="2000">
          <a:solidFill>
            <a:schemeClr val="tx1"/>
          </a:solidFill>
          <a:latin typeface="+mn-lt"/>
        </a:defRPr>
      </a:lvl6pPr>
      <a:lvl7pPr marL="2971741" indent="-228595" algn="l" rtl="0" fontAlgn="base">
        <a:spcBef>
          <a:spcPct val="20000"/>
        </a:spcBef>
        <a:spcAft>
          <a:spcPct val="0"/>
        </a:spcAft>
        <a:buChar char="»"/>
        <a:defRPr sz="2000">
          <a:solidFill>
            <a:schemeClr val="tx1"/>
          </a:solidFill>
          <a:latin typeface="+mn-lt"/>
        </a:defRPr>
      </a:lvl7pPr>
      <a:lvl8pPr marL="3428932"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5897" r:id="rId1"/>
    <p:sldLayoutId id="2147485898" r:id="rId2"/>
    <p:sldLayoutId id="2147485899" r:id="rId3"/>
    <p:sldLayoutId id="2147485900" r:id="rId4"/>
    <p:sldLayoutId id="2147485901" r:id="rId5"/>
    <p:sldLayoutId id="2147485902" r:id="rId6"/>
    <p:sldLayoutId id="2147485903" r:id="rId7"/>
    <p:sldLayoutId id="2147485904" r:id="rId8"/>
    <p:sldLayoutId id="2147485905" r:id="rId9"/>
    <p:sldLayoutId id="2147485906" r:id="rId10"/>
    <p:sldLayoutId id="214748590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0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AU" smtClean="0"/>
              <a:t>Click to edit Master title style</a:t>
            </a:r>
          </a:p>
        </p:txBody>
      </p:sp>
      <p:sp>
        <p:nvSpPr>
          <p:cNvPr id="320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p>
        </p:txBody>
      </p:sp>
      <p:sp>
        <p:nvSpPr>
          <p:cNvPr id="320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chemeClr val="tx1"/>
                </a:solidFill>
                <a:latin typeface="+mn-lt"/>
              </a:defRPr>
            </a:lvl1pPr>
          </a:lstStyle>
          <a:p>
            <a:pPr defTabSz="914400" eaLnBrk="0" fontAlgn="base" hangingPunct="0">
              <a:spcAft>
                <a:spcPct val="0"/>
              </a:spcAft>
            </a:pPr>
            <a:endParaRPr lang="en-AU">
              <a:solidFill>
                <a:srgbClr val="000000"/>
              </a:solidFill>
            </a:endParaRPr>
          </a:p>
        </p:txBody>
      </p:sp>
      <p:sp>
        <p:nvSpPr>
          <p:cNvPr id="320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chemeClr val="tx1"/>
                </a:solidFill>
                <a:latin typeface="+mn-lt"/>
              </a:defRPr>
            </a:lvl1pPr>
          </a:lstStyle>
          <a:p>
            <a:pPr defTabSz="914400" eaLnBrk="0" fontAlgn="base" hangingPunct="0">
              <a:spcAft>
                <a:spcPct val="0"/>
              </a:spcAft>
            </a:pPr>
            <a:endParaRPr lang="en-AU">
              <a:solidFill>
                <a:srgbClr val="000000"/>
              </a:solidFill>
            </a:endParaRPr>
          </a:p>
        </p:txBody>
      </p:sp>
      <p:sp>
        <p:nvSpPr>
          <p:cNvPr id="320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chemeClr val="tx1"/>
                </a:solidFill>
                <a:latin typeface="+mn-lt"/>
              </a:defRPr>
            </a:lvl1pPr>
          </a:lstStyle>
          <a:p>
            <a:pPr defTabSz="914400" eaLnBrk="0" fontAlgn="base" hangingPunct="0">
              <a:spcAft>
                <a:spcPct val="0"/>
              </a:spcAft>
            </a:pPr>
            <a:fld id="{F4276766-E1DD-4EEE-9948-28274B2F23FF}" type="slidenum">
              <a:rPr lang="en-AU">
                <a:solidFill>
                  <a:srgbClr val="000000"/>
                </a:solidFill>
              </a:rPr>
              <a:pPr defTabSz="914400" eaLnBrk="0" fontAlgn="base" hangingPunct="0">
                <a:spcAft>
                  <a:spcPct val="0"/>
                </a:spcAft>
              </a:pPr>
              <a:t>‹#›</a:t>
            </a:fld>
            <a:endParaRPr lang="en-AU">
              <a:solidFill>
                <a:srgbClr val="000000"/>
              </a:solidFill>
            </a:endParaRPr>
          </a:p>
        </p:txBody>
      </p:sp>
    </p:spTree>
  </p:cSld>
  <p:clrMap bg1="lt1" tx1="dk1" bg2="lt2" tx2="dk2" accent1="accent1" accent2="accent2" accent3="accent3" accent4="accent4" accent5="accent5" accent6="accent6" hlink="hlink" folHlink="folHlink"/>
  <p:sldLayoutIdLst>
    <p:sldLayoutId id="2147485909" r:id="rId1"/>
    <p:sldLayoutId id="2147485910" r:id="rId2"/>
    <p:sldLayoutId id="2147485911" r:id="rId3"/>
    <p:sldLayoutId id="2147485912" r:id="rId4"/>
    <p:sldLayoutId id="2147485913" r:id="rId5"/>
    <p:sldLayoutId id="2147485914" r:id="rId6"/>
    <p:sldLayoutId id="2147485915" r:id="rId7"/>
    <p:sldLayoutId id="2147485916" r:id="rId8"/>
    <p:sldLayoutId id="2147485917" r:id="rId9"/>
    <p:sldLayoutId id="2147485918" r:id="rId10"/>
    <p:sldLayoutId id="21474859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645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vl1pPr>
          </a:lstStyle>
          <a:p>
            <a:pPr defTabSz="914400" fontAlgn="base">
              <a:spcBef>
                <a:spcPct val="0"/>
              </a:spcBef>
              <a:spcAft>
                <a:spcPct val="0"/>
              </a:spcAft>
              <a:defRPr/>
            </a:pPr>
            <a:endParaRPr lang="en-US">
              <a:solidFill>
                <a:srgbClr val="000000"/>
              </a:solidFill>
            </a:endParaRPr>
          </a:p>
        </p:txBody>
      </p:sp>
      <p:sp>
        <p:nvSpPr>
          <p:cNvPr id="6645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vl1pPr>
          </a:lstStyle>
          <a:p>
            <a:pPr defTabSz="914400" fontAlgn="base">
              <a:spcBef>
                <a:spcPct val="0"/>
              </a:spcBef>
              <a:spcAft>
                <a:spcPct val="0"/>
              </a:spcAft>
              <a:defRPr/>
            </a:pPr>
            <a:endParaRPr lang="en-US">
              <a:solidFill>
                <a:srgbClr val="000000"/>
              </a:solidFill>
            </a:endParaRPr>
          </a:p>
        </p:txBody>
      </p:sp>
      <p:sp>
        <p:nvSpPr>
          <p:cNvPr id="6645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defTabSz="914400" fontAlgn="base">
              <a:spcBef>
                <a:spcPct val="0"/>
              </a:spcBef>
              <a:spcAft>
                <a:spcPct val="0"/>
              </a:spcAft>
              <a:defRPr/>
            </a:pPr>
            <a:fld id="{7C681E19-BE15-44D0-9DF2-AECAACA89583}"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921" r:id="rId1"/>
    <p:sldLayoutId id="2147485922" r:id="rId2"/>
    <p:sldLayoutId id="2147485923" r:id="rId3"/>
    <p:sldLayoutId id="2147485924" r:id="rId4"/>
    <p:sldLayoutId id="2147485925" r:id="rId5"/>
    <p:sldLayoutId id="2147485926" r:id="rId6"/>
    <p:sldLayoutId id="2147485927" r:id="rId7"/>
    <p:sldLayoutId id="2147485928" r:id="rId8"/>
    <p:sldLayoutId id="2147485929" r:id="rId9"/>
    <p:sldLayoutId id="2147485930" r:id="rId10"/>
    <p:sldLayoutId id="21474859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5"/>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1"/>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9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5945" r:id="rId1"/>
    <p:sldLayoutId id="2147485946" r:id="rId2"/>
    <p:sldLayoutId id="2147485947" r:id="rId3"/>
    <p:sldLayoutId id="2147485948" r:id="rId4"/>
    <p:sldLayoutId id="2147485949" r:id="rId5"/>
    <p:sldLayoutId id="2147485950" r:id="rId6"/>
    <p:sldLayoutId id="2147485951" r:id="rId7"/>
    <p:sldLayoutId id="2147485952" r:id="rId8"/>
    <p:sldLayoutId id="2147485953" r:id="rId9"/>
    <p:sldLayoutId id="2147485954" r:id="rId10"/>
    <p:sldLayoutId id="2147485955" r:id="rId11"/>
    <p:sldLayoutId id="2147485956"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5958" r:id="rId1"/>
    <p:sldLayoutId id="2147485959" r:id="rId2"/>
    <p:sldLayoutId id="2147485960" r:id="rId3"/>
    <p:sldLayoutId id="2147485961" r:id="rId4"/>
    <p:sldLayoutId id="2147485962" r:id="rId5"/>
    <p:sldLayoutId id="2147485963" r:id="rId6"/>
    <p:sldLayoutId id="2147485964" r:id="rId7"/>
    <p:sldLayoutId id="2147485965" r:id="rId8"/>
    <p:sldLayoutId id="2147485966" r:id="rId9"/>
    <p:sldLayoutId id="2147485967" r:id="rId10"/>
    <p:sldLayoutId id="2147485968"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36" tIns="45716" rIns="91436" bIns="45716"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2" y="6248400"/>
            <a:ext cx="19050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defRPr sz="1400"/>
            </a:lvl1pPr>
          </a:lstStyle>
          <a:p>
            <a:pPr defTabSz="914400" eaLnBrk="0" fontAlgn="base" hangingPunct="0">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3124205" y="6248400"/>
            <a:ext cx="28956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ctr">
              <a:defRPr sz="1400"/>
            </a:lvl1pPr>
          </a:lstStyle>
          <a:p>
            <a:pPr defTabSz="914400" eaLnBrk="0" fontAlgn="base" hangingPunct="0">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6" tIns="45716" rIns="91436" bIns="45716" numCol="1" anchor="t" anchorCtr="0" compatLnSpc="1">
            <a:prstTxWarp prst="textNoShape">
              <a:avLst/>
            </a:prstTxWarp>
          </a:bodyPr>
          <a:lstStyle>
            <a:lvl1pPr algn="r">
              <a:defRPr sz="1400"/>
            </a:lvl1pPr>
          </a:lstStyle>
          <a:p>
            <a:pPr defTabSz="914400" eaLnBrk="0" fontAlgn="base" hangingPunct="0">
              <a:spcBef>
                <a:spcPct val="0"/>
              </a:spcBef>
              <a:spcAft>
                <a:spcPct val="0"/>
              </a:spcAft>
            </a:pPr>
            <a:fld id="{01B90839-A3F7-464F-A711-FA7D41B2DB39}" type="slidenum">
              <a:rPr lang="en-US">
                <a:solidFill>
                  <a:srgbClr val="000000"/>
                </a:solidFill>
              </a:rPr>
              <a:pPr defTabSz="914400" eaLnBrk="0" fontAlgn="base" hangingPunct="0">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4967" r:id="rId1"/>
    <p:sldLayoutId id="2147484968" r:id="rId2"/>
    <p:sldLayoutId id="2147484969" r:id="rId3"/>
    <p:sldLayoutId id="2147484970" r:id="rId4"/>
    <p:sldLayoutId id="2147484971" r:id="rId5"/>
    <p:sldLayoutId id="2147484972" r:id="rId6"/>
    <p:sldLayoutId id="2147484973" r:id="rId7"/>
    <p:sldLayoutId id="2147484974" r:id="rId8"/>
    <p:sldLayoutId id="2147484975" r:id="rId9"/>
    <p:sldLayoutId id="2147484976" r:id="rId10"/>
    <p:sldLayoutId id="21474849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6984" algn="ctr" rtl="0" eaLnBrk="0" fontAlgn="base" hangingPunct="0">
        <a:spcBef>
          <a:spcPct val="0"/>
        </a:spcBef>
        <a:spcAft>
          <a:spcPct val="0"/>
        </a:spcAft>
        <a:defRPr sz="4400">
          <a:solidFill>
            <a:schemeClr val="tx2"/>
          </a:solidFill>
          <a:latin typeface="Times New Roman" pitchFamily="18" charset="0"/>
        </a:defRPr>
      </a:lvl6pPr>
      <a:lvl7pPr marL="913968" algn="ctr" rtl="0" eaLnBrk="0" fontAlgn="base" hangingPunct="0">
        <a:spcBef>
          <a:spcPct val="0"/>
        </a:spcBef>
        <a:spcAft>
          <a:spcPct val="0"/>
        </a:spcAft>
        <a:defRPr sz="4400">
          <a:solidFill>
            <a:schemeClr val="tx2"/>
          </a:solidFill>
          <a:latin typeface="Times New Roman" pitchFamily="18" charset="0"/>
        </a:defRPr>
      </a:lvl7pPr>
      <a:lvl8pPr marL="1370952" algn="ctr" rtl="0" eaLnBrk="0" fontAlgn="base" hangingPunct="0">
        <a:spcBef>
          <a:spcPct val="0"/>
        </a:spcBef>
        <a:spcAft>
          <a:spcPct val="0"/>
        </a:spcAft>
        <a:defRPr sz="4400">
          <a:solidFill>
            <a:schemeClr val="tx2"/>
          </a:solidFill>
          <a:latin typeface="Times New Roman" pitchFamily="18" charset="0"/>
        </a:defRPr>
      </a:lvl8pPr>
      <a:lvl9pPr marL="1827936" algn="ctr" rtl="0" eaLnBrk="0" fontAlgn="base" hangingPunct="0">
        <a:spcBef>
          <a:spcPct val="0"/>
        </a:spcBef>
        <a:spcAft>
          <a:spcPct val="0"/>
        </a:spcAft>
        <a:defRPr sz="4400">
          <a:solidFill>
            <a:schemeClr val="tx2"/>
          </a:solidFill>
          <a:latin typeface="Times New Roman" pitchFamily="18" charset="0"/>
        </a:defRPr>
      </a:lvl9pPr>
    </p:titleStyle>
    <p:bodyStyle>
      <a:lvl1pPr marL="342738" indent="-342738" algn="l" rtl="0" eaLnBrk="0" fontAlgn="base" hangingPunct="0">
        <a:spcBef>
          <a:spcPct val="20000"/>
        </a:spcBef>
        <a:spcAft>
          <a:spcPct val="0"/>
        </a:spcAft>
        <a:buChar char="•"/>
        <a:defRPr sz="3200">
          <a:solidFill>
            <a:schemeClr val="tx1"/>
          </a:solidFill>
          <a:latin typeface="+mn-lt"/>
          <a:ea typeface="+mn-ea"/>
          <a:cs typeface="+mn-cs"/>
        </a:defRPr>
      </a:lvl1pPr>
      <a:lvl2pPr marL="742590" indent="-285606" algn="l" rtl="0" eaLnBrk="0" fontAlgn="base" hangingPunct="0">
        <a:spcBef>
          <a:spcPct val="20000"/>
        </a:spcBef>
        <a:spcAft>
          <a:spcPct val="0"/>
        </a:spcAft>
        <a:buChar char="–"/>
        <a:defRPr sz="2800">
          <a:solidFill>
            <a:schemeClr val="tx1"/>
          </a:solidFill>
          <a:latin typeface="+mn-lt"/>
        </a:defRPr>
      </a:lvl2pPr>
      <a:lvl3pPr marL="1142460" indent="-228492" algn="l" rtl="0" eaLnBrk="0" fontAlgn="base" hangingPunct="0">
        <a:spcBef>
          <a:spcPct val="20000"/>
        </a:spcBef>
        <a:spcAft>
          <a:spcPct val="0"/>
        </a:spcAft>
        <a:buChar char="•"/>
        <a:defRPr sz="2400">
          <a:solidFill>
            <a:schemeClr val="tx1"/>
          </a:solidFill>
          <a:latin typeface="+mn-lt"/>
        </a:defRPr>
      </a:lvl3pPr>
      <a:lvl4pPr marL="1599432" indent="-228492" algn="l" rtl="0" eaLnBrk="0" fontAlgn="base" hangingPunct="0">
        <a:spcBef>
          <a:spcPct val="20000"/>
        </a:spcBef>
        <a:spcAft>
          <a:spcPct val="0"/>
        </a:spcAft>
        <a:buChar char="–"/>
        <a:defRPr sz="2000">
          <a:solidFill>
            <a:schemeClr val="tx1"/>
          </a:solidFill>
          <a:latin typeface="+mn-lt"/>
        </a:defRPr>
      </a:lvl4pPr>
      <a:lvl5pPr marL="2056413" indent="-228492" algn="l" rtl="0" eaLnBrk="0" fontAlgn="base" hangingPunct="0">
        <a:spcBef>
          <a:spcPct val="20000"/>
        </a:spcBef>
        <a:spcAft>
          <a:spcPct val="0"/>
        </a:spcAft>
        <a:buChar char="»"/>
        <a:defRPr sz="2000">
          <a:solidFill>
            <a:schemeClr val="tx1"/>
          </a:solidFill>
          <a:latin typeface="+mn-lt"/>
        </a:defRPr>
      </a:lvl5pPr>
      <a:lvl6pPr marL="2513400" indent="-228492" algn="l" rtl="0" eaLnBrk="0" fontAlgn="base" hangingPunct="0">
        <a:spcBef>
          <a:spcPct val="20000"/>
        </a:spcBef>
        <a:spcAft>
          <a:spcPct val="0"/>
        </a:spcAft>
        <a:buChar char="»"/>
        <a:defRPr sz="2000">
          <a:solidFill>
            <a:schemeClr val="tx1"/>
          </a:solidFill>
          <a:latin typeface="+mn-lt"/>
        </a:defRPr>
      </a:lvl6pPr>
      <a:lvl7pPr marL="2970381" indent="-228492" algn="l" rtl="0" eaLnBrk="0" fontAlgn="base" hangingPunct="0">
        <a:spcBef>
          <a:spcPct val="20000"/>
        </a:spcBef>
        <a:spcAft>
          <a:spcPct val="0"/>
        </a:spcAft>
        <a:buChar char="»"/>
        <a:defRPr sz="2000">
          <a:solidFill>
            <a:schemeClr val="tx1"/>
          </a:solidFill>
          <a:latin typeface="+mn-lt"/>
        </a:defRPr>
      </a:lvl7pPr>
      <a:lvl8pPr marL="3427358" indent="-228492" algn="l" rtl="0" eaLnBrk="0" fontAlgn="base" hangingPunct="0">
        <a:spcBef>
          <a:spcPct val="20000"/>
        </a:spcBef>
        <a:spcAft>
          <a:spcPct val="0"/>
        </a:spcAft>
        <a:buChar char="»"/>
        <a:defRPr sz="2000">
          <a:solidFill>
            <a:schemeClr val="tx1"/>
          </a:solidFill>
          <a:latin typeface="+mn-lt"/>
        </a:defRPr>
      </a:lvl8pPr>
      <a:lvl9pPr marL="3884330" indent="-228492"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3968" rtl="0" eaLnBrk="1" latinLnBrk="0" hangingPunct="1">
        <a:defRPr sz="1800" kern="1200">
          <a:solidFill>
            <a:schemeClr val="tx1"/>
          </a:solidFill>
          <a:latin typeface="+mn-lt"/>
          <a:ea typeface="+mn-ea"/>
          <a:cs typeface="+mn-cs"/>
        </a:defRPr>
      </a:lvl1pPr>
      <a:lvl2pPr marL="456984" algn="l" defTabSz="913968" rtl="0" eaLnBrk="1" latinLnBrk="0" hangingPunct="1">
        <a:defRPr sz="1800" kern="1200">
          <a:solidFill>
            <a:schemeClr val="tx1"/>
          </a:solidFill>
          <a:latin typeface="+mn-lt"/>
          <a:ea typeface="+mn-ea"/>
          <a:cs typeface="+mn-cs"/>
        </a:defRPr>
      </a:lvl2pPr>
      <a:lvl3pPr marL="913968" algn="l" defTabSz="913968" rtl="0" eaLnBrk="1" latinLnBrk="0" hangingPunct="1">
        <a:defRPr sz="1800" kern="1200">
          <a:solidFill>
            <a:schemeClr val="tx1"/>
          </a:solidFill>
          <a:latin typeface="+mn-lt"/>
          <a:ea typeface="+mn-ea"/>
          <a:cs typeface="+mn-cs"/>
        </a:defRPr>
      </a:lvl3pPr>
      <a:lvl4pPr marL="1370952" algn="l" defTabSz="913968" rtl="0" eaLnBrk="1" latinLnBrk="0" hangingPunct="1">
        <a:defRPr sz="1800" kern="1200">
          <a:solidFill>
            <a:schemeClr val="tx1"/>
          </a:solidFill>
          <a:latin typeface="+mn-lt"/>
          <a:ea typeface="+mn-ea"/>
          <a:cs typeface="+mn-cs"/>
        </a:defRPr>
      </a:lvl4pPr>
      <a:lvl5pPr marL="1827936" algn="l" defTabSz="913968" rtl="0" eaLnBrk="1" latinLnBrk="0" hangingPunct="1">
        <a:defRPr sz="1800" kern="1200">
          <a:solidFill>
            <a:schemeClr val="tx1"/>
          </a:solidFill>
          <a:latin typeface="+mn-lt"/>
          <a:ea typeface="+mn-ea"/>
          <a:cs typeface="+mn-cs"/>
        </a:defRPr>
      </a:lvl5pPr>
      <a:lvl6pPr marL="2284920" algn="l" defTabSz="913968" rtl="0" eaLnBrk="1" latinLnBrk="0" hangingPunct="1">
        <a:defRPr sz="1800" kern="1200">
          <a:solidFill>
            <a:schemeClr val="tx1"/>
          </a:solidFill>
          <a:latin typeface="+mn-lt"/>
          <a:ea typeface="+mn-ea"/>
          <a:cs typeface="+mn-cs"/>
        </a:defRPr>
      </a:lvl6pPr>
      <a:lvl7pPr marL="2741904" algn="l" defTabSz="913968" rtl="0" eaLnBrk="1" latinLnBrk="0" hangingPunct="1">
        <a:defRPr sz="1800" kern="1200">
          <a:solidFill>
            <a:schemeClr val="tx1"/>
          </a:solidFill>
          <a:latin typeface="+mn-lt"/>
          <a:ea typeface="+mn-ea"/>
          <a:cs typeface="+mn-cs"/>
        </a:defRPr>
      </a:lvl7pPr>
      <a:lvl8pPr marL="3198864" algn="l" defTabSz="913968" rtl="0" eaLnBrk="1" latinLnBrk="0" hangingPunct="1">
        <a:defRPr sz="1800" kern="1200">
          <a:solidFill>
            <a:schemeClr val="tx1"/>
          </a:solidFill>
          <a:latin typeface="+mn-lt"/>
          <a:ea typeface="+mn-ea"/>
          <a:cs typeface="+mn-cs"/>
        </a:defRPr>
      </a:lvl8pPr>
      <a:lvl9pPr marL="3655868" algn="l" defTabSz="913968"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110" charset="0"/>
              </a:defRPr>
            </a:lvl1pPr>
          </a:lstStyle>
          <a:p>
            <a:pPr defTabSz="457200" fontAlgn="base">
              <a:spcBef>
                <a:spcPct val="0"/>
              </a:spcBef>
              <a:spcAft>
                <a:spcPct val="0"/>
              </a:spcAft>
            </a:pPr>
            <a:fld id="{466E30B3-1E2D-4BD0-911E-9F1A33202A15}" type="datetime1">
              <a:rPr lang="en-US" smtClean="0">
                <a:ea typeface="ＭＳ Ｐゴシック" pitchFamily="-110" charset="-128"/>
              </a:rPr>
              <a:pPr defTabSz="457200" fontAlgn="base">
                <a:spcBef>
                  <a:spcPct val="0"/>
                </a:spcBef>
                <a:spcAft>
                  <a:spcPct val="0"/>
                </a:spcAft>
              </a:pPr>
              <a:t>1/10/16</a:t>
            </a:fld>
            <a:endParaRPr lang="en-US" smtClean="0">
              <a:ea typeface="ＭＳ Ｐゴシック" pitchFamily="-110"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6" charset="0"/>
                <a:ea typeface="ＭＳ Ｐゴシック" pitchFamily="-106" charset="-128"/>
                <a:cs typeface="ＭＳ Ｐゴシック" pitchFamily="-106"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110" charset="0"/>
              </a:defRPr>
            </a:lvl1pPr>
          </a:lstStyle>
          <a:p>
            <a:pPr defTabSz="457200" fontAlgn="base">
              <a:spcBef>
                <a:spcPct val="0"/>
              </a:spcBef>
              <a:spcAft>
                <a:spcPct val="0"/>
              </a:spcAft>
            </a:pPr>
            <a:fld id="{72E46801-D85B-4FBF-88F7-0A99630F1387}" type="slidenum">
              <a:rPr lang="en-US" smtClean="0">
                <a:ea typeface="ＭＳ Ｐゴシック" pitchFamily="-110" charset="-128"/>
              </a:rPr>
              <a:pPr defTabSz="457200" fontAlgn="base">
                <a:spcBef>
                  <a:spcPct val="0"/>
                </a:spcBef>
                <a:spcAft>
                  <a:spcPct val="0"/>
                </a:spcAft>
              </a:pPr>
              <a:t>‹#›</a:t>
            </a:fld>
            <a:endParaRPr lang="en-US" smtClean="0">
              <a:ea typeface="ＭＳ Ｐゴシック" pitchFamily="-110" charset="-128"/>
            </a:endParaRPr>
          </a:p>
        </p:txBody>
      </p:sp>
    </p:spTree>
  </p:cSld>
  <p:clrMap bg1="lt1" tx1="dk1" bg2="lt2" tx2="dk2" accent1="accent1" accent2="accent2" accent3="accent3" accent4="accent4" accent5="accent5" accent6="accent6" hlink="hlink" folHlink="folHlink"/>
  <p:sldLayoutIdLst>
    <p:sldLayoutId id="2147485970" r:id="rId1"/>
    <p:sldLayoutId id="2147485971" r:id="rId2"/>
    <p:sldLayoutId id="2147485972" r:id="rId3"/>
    <p:sldLayoutId id="2147485973" r:id="rId4"/>
    <p:sldLayoutId id="2147485974" r:id="rId5"/>
    <p:sldLayoutId id="2147485975" r:id="rId6"/>
    <p:sldLayoutId id="2147485976" r:id="rId7"/>
    <p:sldLayoutId id="2147485977" r:id="rId8"/>
    <p:sldLayoutId id="2147485978" r:id="rId9"/>
    <p:sldLayoutId id="2147485979" r:id="rId10"/>
    <p:sldLayoutId id="214748598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7" charset="-128"/>
          <a:cs typeface="ＭＳ Ｐゴシック" pitchFamily="27" charset="-128"/>
        </a:defRPr>
      </a:lvl1pPr>
      <a:lvl2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2pPr>
      <a:lvl3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3pPr>
      <a:lvl4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4pPr>
      <a:lvl5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5pPr>
      <a:lvl6pPr marL="4572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6pPr>
      <a:lvl7pPr marL="9144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7pPr>
      <a:lvl8pPr marL="13716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8pPr>
      <a:lvl9pPr marL="18288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7" charset="-128"/>
          <a:cs typeface="ＭＳ Ｐゴシック" pitchFamily="27"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5982" r:id="rId1"/>
    <p:sldLayoutId id="2147485983" r:id="rId2"/>
    <p:sldLayoutId id="2147485984" r:id="rId3"/>
    <p:sldLayoutId id="2147485985" r:id="rId4"/>
    <p:sldLayoutId id="2147485986" r:id="rId5"/>
    <p:sldLayoutId id="2147485987" r:id="rId6"/>
    <p:sldLayoutId id="2147485988" r:id="rId7"/>
    <p:sldLayoutId id="2147485989" r:id="rId8"/>
    <p:sldLayoutId id="2147485990" r:id="rId9"/>
    <p:sldLayoutId id="2147485991" r:id="rId10"/>
    <p:sldLayoutId id="2147485992" r:id="rId11"/>
    <p:sldLayoutId id="2147485993"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9"/>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457200" y="1600201"/>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2"/>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457200" fontAlgn="base">
              <a:spcBef>
                <a:spcPct val="0"/>
              </a:spcBef>
              <a:spcAft>
                <a:spcPct val="0"/>
              </a:spcAft>
            </a:pPr>
            <a:fld id="{78ED3DBD-2EE7-4345-A35D-7228EF9317DF}" type="datetime1">
              <a:rPr lang="en-US" smtClean="0">
                <a:ea typeface="ＭＳ Ｐゴシック" charset="-128"/>
              </a:rPr>
              <a:pPr defTabSz="457200" fontAlgn="base">
                <a:spcBef>
                  <a:spcPct val="0"/>
                </a:spcBef>
                <a:spcAft>
                  <a:spcPct val="0"/>
                </a:spcAft>
              </a:pPr>
              <a:t>1/10/16</a:t>
            </a:fld>
            <a:endParaRPr lang="en-US" smtClean="0">
              <a:ea typeface="ＭＳ Ｐゴシック" charset="-128"/>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6" charset="0"/>
                <a:ea typeface="ＭＳ Ｐゴシック" pitchFamily="-106" charset="-128"/>
                <a:cs typeface="ＭＳ Ｐゴシック" pitchFamily="-106" charset="-128"/>
              </a:defRPr>
            </a:lvl1pPr>
          </a:lstStyle>
          <a:p>
            <a:pPr defTabSz="457200"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457200" fontAlgn="base">
              <a:spcBef>
                <a:spcPct val="0"/>
              </a:spcBef>
              <a:spcAft>
                <a:spcPct val="0"/>
              </a:spcAft>
            </a:pPr>
            <a:fld id="{E04F4878-5BCD-4267-B636-E278AAD62444}" type="slidenum">
              <a:rPr lang="en-US" smtClean="0">
                <a:ea typeface="ＭＳ Ｐゴシック" charset="-128"/>
              </a:rPr>
              <a:pPr defTabSz="457200" fontAlgn="base">
                <a:spcBef>
                  <a:spcPct val="0"/>
                </a:spcBef>
                <a:spcAft>
                  <a:spcPct val="0"/>
                </a:spcAft>
              </a:pPr>
              <a:t>‹#›</a:t>
            </a:fld>
            <a:endParaRPr lang="en-US" smtClean="0">
              <a:ea typeface="ＭＳ Ｐゴシック" charset="-128"/>
            </a:endParaRPr>
          </a:p>
        </p:txBody>
      </p:sp>
    </p:spTree>
  </p:cSld>
  <p:clrMap bg1="dk1" tx1="lt1" bg2="dk2" tx2="lt2" accent1="accent1" accent2="accent2" accent3="accent3" accent4="accent4" accent5="accent5" accent6="accent6" hlink="hlink" folHlink="folHlink"/>
  <p:sldLayoutIdLst>
    <p:sldLayoutId id="2147485995" r:id="rId1"/>
    <p:sldLayoutId id="2147485996" r:id="rId2"/>
    <p:sldLayoutId id="2147485997" r:id="rId3"/>
    <p:sldLayoutId id="2147485998" r:id="rId4"/>
    <p:sldLayoutId id="2147485999" r:id="rId5"/>
    <p:sldLayoutId id="2147486000" r:id="rId6"/>
    <p:sldLayoutId id="2147486001" r:id="rId7"/>
    <p:sldLayoutId id="2147486002" r:id="rId8"/>
    <p:sldLayoutId id="2147486003" r:id="rId9"/>
    <p:sldLayoutId id="2147486004" r:id="rId10"/>
    <p:sldLayoutId id="2147486005"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7" charset="-128"/>
          <a:cs typeface="ＭＳ Ｐゴシック" pitchFamily="27" charset="-128"/>
        </a:defRPr>
      </a:lvl1pPr>
      <a:lvl2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2pPr>
      <a:lvl3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3pPr>
      <a:lvl4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4pPr>
      <a:lvl5pPr algn="ctr" defTabSz="457200" rtl="0" eaLnBrk="0" fontAlgn="base" hangingPunct="0">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5pPr>
      <a:lvl6pPr marL="4572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6pPr>
      <a:lvl7pPr marL="9144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7pPr>
      <a:lvl8pPr marL="13716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8pPr>
      <a:lvl9pPr marL="1828800" algn="ctr" defTabSz="457200" rtl="0" fontAlgn="base">
        <a:spcBef>
          <a:spcPct val="0"/>
        </a:spcBef>
        <a:spcAft>
          <a:spcPct val="0"/>
        </a:spcAft>
        <a:defRPr sz="4400">
          <a:solidFill>
            <a:schemeClr val="tx1"/>
          </a:solidFill>
          <a:latin typeface="Calibri" pitchFamily="27" charset="0"/>
          <a:ea typeface="ＭＳ Ｐゴシック" pitchFamily="27" charset="-128"/>
          <a:cs typeface="ＭＳ Ｐゴシック" pitchFamily="27"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7" charset="-128"/>
          <a:cs typeface="ＭＳ Ｐゴシック" pitchFamily="27"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7"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7"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7"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7"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6007" r:id="rId1"/>
    <p:sldLayoutId id="2147486008" r:id="rId2"/>
    <p:sldLayoutId id="2147486009" r:id="rId3"/>
    <p:sldLayoutId id="2147486010" r:id="rId4"/>
    <p:sldLayoutId id="2147486011" r:id="rId5"/>
    <p:sldLayoutId id="2147486012" r:id="rId6"/>
    <p:sldLayoutId id="2147486013" r:id="rId7"/>
    <p:sldLayoutId id="2147486014" r:id="rId8"/>
    <p:sldLayoutId id="2147486015" r:id="rId9"/>
    <p:sldLayoutId id="2147486016" r:id="rId10"/>
    <p:sldLayoutId id="2147486017"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defTabSz="914400"/>
            <a:fld id="{1D8BD707-D9CF-40AE-B4C6-C98DA3205C09}" type="datetimeFigureOut">
              <a:rPr lang="en-US" smtClean="0">
                <a:solidFill>
                  <a:srgbClr val="F0A22E">
                    <a:shade val="75000"/>
                  </a:srgbClr>
                </a:solidFill>
              </a:rPr>
              <a:pPr defTabSz="914400"/>
              <a:t>1/10/16</a:t>
            </a:fld>
            <a:endParaRPr lang="en-US">
              <a:solidFill>
                <a:srgbClr val="F0A22E">
                  <a:shade val="75000"/>
                </a:srgbClr>
              </a:solidFill>
            </a:endParaRPr>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endParaRPr lang="en-US">
              <a:solidFill>
                <a:srgbClr val="F0A22E">
                  <a:shade val="75000"/>
                </a:srgbClr>
              </a:solidFill>
            </a:endParaRPr>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defTabSz="914400"/>
            <a:fld id="{B6F15528-21DE-4FAA-801E-634DDDAF4B2B}" type="slidenum">
              <a:rPr lang="en-US" smtClean="0">
                <a:solidFill>
                  <a:srgbClr val="F0A22E">
                    <a:shade val="75000"/>
                  </a:srgbClr>
                </a:solidFill>
              </a:rPr>
              <a:pPr defTabSz="914400"/>
              <a:t>‹#›</a:t>
            </a:fld>
            <a:endParaRPr lang="en-US">
              <a:solidFill>
                <a:srgbClr val="F0A22E">
                  <a:shade val="75000"/>
                </a:srgbClr>
              </a:solidFill>
            </a:endParaRPr>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pPr defTabSz="914400"/>
            <a:endParaRPr lang="en-US">
              <a:solidFill>
                <a:prstClr val="black"/>
              </a:solidFill>
            </a:endParaRPr>
          </a:p>
        </p:txBody>
      </p:sp>
    </p:spTree>
  </p:cSld>
  <p:clrMap bg1="lt1" tx1="dk1" bg2="lt2" tx2="dk2" accent1="accent1" accent2="accent2" accent3="accent3" accent4="accent4" accent5="accent5" accent6="accent6" hlink="hlink" folHlink="folHlink"/>
  <p:sldLayoutIdLst>
    <p:sldLayoutId id="2147486019" r:id="rId1"/>
    <p:sldLayoutId id="2147486020" r:id="rId2"/>
    <p:sldLayoutId id="2147486021" r:id="rId3"/>
    <p:sldLayoutId id="2147486022" r:id="rId4"/>
    <p:sldLayoutId id="2147486023" r:id="rId5"/>
    <p:sldLayoutId id="2147486024" r:id="rId6"/>
    <p:sldLayoutId id="2147486025" r:id="rId7"/>
    <p:sldLayoutId id="2147486026" r:id="rId8"/>
    <p:sldLayoutId id="2147486027" r:id="rId9"/>
    <p:sldLayoutId id="2147486028" r:id="rId10"/>
    <p:sldLayoutId id="2147486029"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2"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AB19EFAF-D5E7-2040-B74D-C405EE93E117}"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4295897"/>
      </p:ext>
    </p:extLst>
  </p:cSld>
  <p:clrMap bg1="lt1" tx1="dk1" bg2="lt2" tx2="dk2" accent1="accent1" accent2="accent2" accent3="accent3" accent4="accent4" accent5="accent5" accent6="accent6" hlink="hlink" folHlink="folHlink"/>
  <p:sldLayoutIdLst>
    <p:sldLayoutId id="2147486031" r:id="rId1"/>
    <p:sldLayoutId id="2147486032" r:id="rId2"/>
    <p:sldLayoutId id="2147486033" r:id="rId3"/>
    <p:sldLayoutId id="2147486034" r:id="rId4"/>
    <p:sldLayoutId id="2147486035" r:id="rId5"/>
    <p:sldLayoutId id="2147486036" r:id="rId6"/>
    <p:sldLayoutId id="2147486037" r:id="rId7"/>
    <p:sldLayoutId id="2147486038" r:id="rId8"/>
    <p:sldLayoutId id="2147486039" r:id="rId9"/>
    <p:sldLayoutId id="2147486040" r:id="rId10"/>
    <p:sldLayoutId id="2147486041"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27" charset="0"/>
              </a:defRPr>
            </a:lvl1pPr>
          </a:lstStyle>
          <a:p>
            <a:pPr defTabSz="457200" fontAlgn="base">
              <a:spcBef>
                <a:spcPct val="0"/>
              </a:spcBef>
              <a:spcAft>
                <a:spcPct val="0"/>
              </a:spcAft>
            </a:pPr>
            <a:fld id="{D8C62530-AFD6-4256-8674-E912806FCF58}" type="datetime1">
              <a:rPr lang="en-US" smtClean="0">
                <a:ea typeface="ＭＳ Ｐゴシック" pitchFamily="27" charset="-128"/>
              </a:rPr>
              <a:pPr defTabSz="457200" fontAlgn="base">
                <a:spcBef>
                  <a:spcPct val="0"/>
                </a:spcBef>
                <a:spcAft>
                  <a:spcPct val="0"/>
                </a:spcAft>
              </a:pPr>
              <a:t>1/10/16</a:t>
            </a:fld>
            <a:endParaRPr lang="en-US" smtClean="0">
              <a:ea typeface="ＭＳ Ｐゴシック" pitchFamily="27"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27" charset="0"/>
              </a:defRPr>
            </a:lvl1pPr>
          </a:lstStyle>
          <a:p>
            <a:pPr defTabSz="457200" fontAlgn="base">
              <a:spcBef>
                <a:spcPct val="0"/>
              </a:spcBef>
              <a:spcAft>
                <a:spcPct val="0"/>
              </a:spcAft>
            </a:pPr>
            <a:endParaRPr lang="en-US" smtClean="0">
              <a:ea typeface="ＭＳ Ｐゴシック" pitchFamily="27"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27" charset="0"/>
              </a:defRPr>
            </a:lvl1pPr>
          </a:lstStyle>
          <a:p>
            <a:pPr defTabSz="457200" fontAlgn="base">
              <a:spcBef>
                <a:spcPct val="0"/>
              </a:spcBef>
              <a:spcAft>
                <a:spcPct val="0"/>
              </a:spcAft>
            </a:pPr>
            <a:fld id="{ABF87762-4697-45DD-9D1D-6E0CD46F128A}" type="slidenum">
              <a:rPr lang="en-US" smtClean="0">
                <a:ea typeface="ＭＳ Ｐゴシック" pitchFamily="27" charset="-128"/>
              </a:rPr>
              <a:pPr defTabSz="457200" fontAlgn="base">
                <a:spcBef>
                  <a:spcPct val="0"/>
                </a:spcBef>
                <a:spcAft>
                  <a:spcPct val="0"/>
                </a:spcAft>
              </a:pPr>
              <a:t>‹#›</a:t>
            </a:fld>
            <a:endParaRPr lang="en-US" smtClean="0">
              <a:ea typeface="ＭＳ Ｐゴシック" pitchFamily="27" charset="-128"/>
            </a:endParaRPr>
          </a:p>
        </p:txBody>
      </p:sp>
    </p:spTree>
  </p:cSld>
  <p:clrMap bg1="lt1" tx1="dk1" bg2="lt2" tx2="dk2" accent1="accent1" accent2="accent2" accent3="accent3" accent4="accent4" accent5="accent5" accent6="accent6" hlink="hlink" folHlink="folHlink"/>
  <p:sldLayoutIdLst>
    <p:sldLayoutId id="2147485580" r:id="rId1"/>
    <p:sldLayoutId id="2147485581" r:id="rId2"/>
    <p:sldLayoutId id="2147485582" r:id="rId3"/>
    <p:sldLayoutId id="2147485583" r:id="rId4"/>
    <p:sldLayoutId id="2147485584" r:id="rId5"/>
    <p:sldLayoutId id="2147485585" r:id="rId6"/>
    <p:sldLayoutId id="2147485586" r:id="rId7"/>
    <p:sldLayoutId id="2147485587" r:id="rId8"/>
    <p:sldLayoutId id="2147485588" r:id="rId9"/>
    <p:sldLayoutId id="2147485589" r:id="rId10"/>
    <p:sldLayoutId id="214748559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12" charset="-128"/>
          <a:cs typeface="ＭＳ Ｐゴシック" pitchFamily="-112" charset="-128"/>
        </a:defRPr>
      </a:lvl1pPr>
      <a:lvl2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2pPr>
      <a:lvl3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3pPr>
      <a:lvl4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4pPr>
      <a:lvl5pPr algn="ctr" defTabSz="457200" rtl="0" eaLnBrk="0" fontAlgn="base" hangingPunct="0">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5pPr>
      <a:lvl6pPr marL="4572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6pPr>
      <a:lvl7pPr marL="9144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7pPr>
      <a:lvl8pPr marL="13716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8pPr>
      <a:lvl9pPr marL="1828800" algn="ctr" defTabSz="457200" rtl="0" fontAlgn="base">
        <a:spcBef>
          <a:spcPct val="0"/>
        </a:spcBef>
        <a:spcAft>
          <a:spcPct val="0"/>
        </a:spcAft>
        <a:defRPr sz="4400">
          <a:solidFill>
            <a:schemeClr val="tx1"/>
          </a:solidFill>
          <a:latin typeface="Calibri" pitchFamily="-112" charset="0"/>
          <a:ea typeface="ＭＳ Ｐゴシック" pitchFamily="-112" charset="-128"/>
          <a:cs typeface="ＭＳ Ｐゴシック" pitchFamily="-11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12" charset="-128"/>
          <a:cs typeface="ＭＳ Ｐゴシック" pitchFamily="-11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1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1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1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AU" smtClean="0"/>
              <a:t>Click to edit Master title style</a:t>
            </a:r>
            <a:endParaRPr lang="en-US" smtClean="0"/>
          </a:p>
        </p:txBody>
      </p:sp>
      <p:sp>
        <p:nvSpPr>
          <p:cNvPr id="1075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a:solidFill>
                  <a:srgbClr val="898989"/>
                </a:solidFill>
                <a:latin typeface="+mn-lt"/>
                <a:ea typeface="+mn-ea"/>
              </a:defRPr>
            </a:lvl1pPr>
          </a:lstStyle>
          <a:p>
            <a:pPr defTabSz="914400" fontAlgn="base">
              <a:spcBef>
                <a:spcPct val="0"/>
              </a:spcBef>
              <a:spcAft>
                <a:spcPct val="0"/>
              </a:spcAft>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a:solidFill>
                  <a:srgbClr val="898989"/>
                </a:solidFill>
                <a:latin typeface="+mn-lt"/>
                <a:ea typeface="+mn-ea"/>
              </a:defRPr>
            </a:lvl1pPr>
          </a:lstStyle>
          <a:p>
            <a:pPr defTabSz="914400" fontAlgn="base">
              <a:spcBef>
                <a:spcPct val="0"/>
              </a:spcBef>
              <a:spcAft>
                <a:spcPct val="0"/>
              </a:spcAft>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a:solidFill>
                  <a:srgbClr val="898989"/>
                </a:solidFill>
                <a:latin typeface="+mn-lt"/>
                <a:ea typeface="+mn-ea"/>
              </a:defRPr>
            </a:lvl1pPr>
          </a:lstStyle>
          <a:p>
            <a:pPr defTabSz="914400" fontAlgn="base">
              <a:spcBef>
                <a:spcPct val="0"/>
              </a:spcBef>
              <a:spcAft>
                <a:spcPct val="0"/>
              </a:spcAft>
            </a:pPr>
            <a:fld id="{D73C8EB1-CDEB-4F97-87F6-013EEA443F53}" type="slidenum">
              <a:rPr lang="en-US"/>
              <a:pPr defTabSz="914400" fontAlgn="base">
                <a:spcBef>
                  <a:spcPct val="0"/>
                </a:spcBef>
                <a:spcAft>
                  <a:spcPct val="0"/>
                </a:spcAft>
              </a:pPr>
              <a:t>‹#›</a:t>
            </a:fld>
            <a:endParaRPr lang="en-US"/>
          </a:p>
        </p:txBody>
      </p:sp>
    </p:spTree>
  </p:cSld>
  <p:clrMap bg1="lt1" tx1="dk1" bg2="lt2" tx2="dk2" accent1="accent1" accent2="accent2" accent3="accent3" accent4="accent4" accent5="accent5" accent6="accent6" hlink="hlink" folHlink="folHlink"/>
  <p:sldLayoutIdLst>
    <p:sldLayoutId id="2147485592" r:id="rId1"/>
    <p:sldLayoutId id="2147485593" r:id="rId2"/>
    <p:sldLayoutId id="2147485594" r:id="rId3"/>
    <p:sldLayoutId id="2147485595" r:id="rId4"/>
    <p:sldLayoutId id="2147485596" r:id="rId5"/>
    <p:sldLayoutId id="2147485597" r:id="rId6"/>
    <p:sldLayoutId id="2147485598" r:id="rId7"/>
    <p:sldLayoutId id="2147485599" r:id="rId8"/>
    <p:sldLayoutId id="2147485600" r:id="rId9"/>
    <p:sldLayoutId id="2147485601" r:id="rId10"/>
    <p:sldLayoutId id="2147485602" r:id="rId11"/>
  </p:sldLayoutIdLst>
  <p:txStyles>
    <p:titleStyle>
      <a:lvl1pPr algn="ctr" defTabSz="457200" rtl="0" fontAlgn="base">
        <a:spcBef>
          <a:spcPct val="0"/>
        </a:spcBef>
        <a:spcAft>
          <a:spcPct val="0"/>
        </a:spcAft>
        <a:defRPr sz="4400">
          <a:solidFill>
            <a:schemeClr val="tx1"/>
          </a:solidFill>
          <a:latin typeface="+mj-lt"/>
          <a:ea typeface="+mj-ea"/>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defTabSz="457200" rtl="0" fontAlgn="base">
        <a:spcBef>
          <a:spcPct val="20000"/>
        </a:spcBef>
        <a:spcAft>
          <a:spcPct val="0"/>
        </a:spcAft>
        <a:buFont typeface="Arial" pitchFamily="34" charset="0"/>
        <a:buChar char="–"/>
        <a:defRPr sz="2800">
          <a:solidFill>
            <a:schemeClr val="tx1"/>
          </a:solidFill>
          <a:latin typeface="+mn-lt"/>
          <a:ea typeface="+mn-ea"/>
        </a:defRPr>
      </a:lvl2pPr>
      <a:lvl3pPr marL="1143000" indent="-228600" algn="l" defTabSz="457200" rtl="0" fontAlgn="base">
        <a:spcBef>
          <a:spcPct val="20000"/>
        </a:spcBef>
        <a:spcAft>
          <a:spcPct val="0"/>
        </a:spcAft>
        <a:buFont typeface="Arial" pitchFamily="34" charset="0"/>
        <a:buChar char="•"/>
        <a:defRPr sz="2400">
          <a:solidFill>
            <a:schemeClr val="tx1"/>
          </a:solidFill>
          <a:latin typeface="+mn-lt"/>
          <a:ea typeface="+mn-ea"/>
        </a:defRPr>
      </a:lvl3pPr>
      <a:lvl4pPr marL="1600200" indent="-228600" algn="l" defTabSz="457200" rtl="0" fontAlgn="base">
        <a:spcBef>
          <a:spcPct val="20000"/>
        </a:spcBef>
        <a:spcAft>
          <a:spcPct val="0"/>
        </a:spcAft>
        <a:buFont typeface="Arial" pitchFamily="34" charset="0"/>
        <a:buChar char="–"/>
        <a:defRPr sz="2000">
          <a:solidFill>
            <a:schemeClr val="tx1"/>
          </a:solidFill>
          <a:latin typeface="+mn-lt"/>
          <a:ea typeface="+mn-ea"/>
        </a:defRPr>
      </a:lvl4pPr>
      <a:lvl5pPr marL="2057400" indent="-228600" algn="l" defTabSz="457200" rtl="0" fontAlgn="base">
        <a:spcBef>
          <a:spcPct val="20000"/>
        </a:spcBef>
        <a:spcAft>
          <a:spcPct val="0"/>
        </a:spcAft>
        <a:buFont typeface="Arial" pitchFamily="34" charset="0"/>
        <a:buChar char="»"/>
        <a:defRPr sz="2000">
          <a:solidFill>
            <a:schemeClr val="tx1"/>
          </a:solidFill>
          <a:latin typeface="+mn-lt"/>
          <a:ea typeface="+mn-ea"/>
        </a:defRPr>
      </a:lvl5pPr>
      <a:lvl6pPr marL="2514600" indent="-228600" algn="l" defTabSz="457200" rtl="0" fontAlgn="base">
        <a:spcBef>
          <a:spcPct val="20000"/>
        </a:spcBef>
        <a:spcAft>
          <a:spcPct val="0"/>
        </a:spcAft>
        <a:buFont typeface="Arial" pitchFamily="34" charset="0"/>
        <a:buChar char="»"/>
        <a:defRPr sz="2000">
          <a:solidFill>
            <a:schemeClr val="tx1"/>
          </a:solidFill>
          <a:latin typeface="+mn-lt"/>
          <a:ea typeface="+mn-ea"/>
        </a:defRPr>
      </a:lvl6pPr>
      <a:lvl7pPr marL="2971800" indent="-228600" algn="l" defTabSz="457200" rtl="0" fontAlgn="base">
        <a:spcBef>
          <a:spcPct val="20000"/>
        </a:spcBef>
        <a:spcAft>
          <a:spcPct val="0"/>
        </a:spcAft>
        <a:buFont typeface="Arial" pitchFamily="34" charset="0"/>
        <a:buChar char="»"/>
        <a:defRPr sz="2000">
          <a:solidFill>
            <a:schemeClr val="tx1"/>
          </a:solidFill>
          <a:latin typeface="+mn-lt"/>
          <a:ea typeface="+mn-ea"/>
        </a:defRPr>
      </a:lvl7pPr>
      <a:lvl8pPr marL="3429000" indent="-228600" algn="l" defTabSz="457200" rtl="0" fontAlgn="base">
        <a:spcBef>
          <a:spcPct val="20000"/>
        </a:spcBef>
        <a:spcAft>
          <a:spcPct val="0"/>
        </a:spcAft>
        <a:buFont typeface="Arial" pitchFamily="34" charset="0"/>
        <a:buChar char="»"/>
        <a:defRPr sz="2000">
          <a:solidFill>
            <a:schemeClr val="tx1"/>
          </a:solidFill>
          <a:latin typeface="+mn-lt"/>
          <a:ea typeface="+mn-ea"/>
        </a:defRPr>
      </a:lvl8pPr>
      <a:lvl9pPr marL="3886200" indent="-228600" algn="l" defTabSz="457200" rtl="0" fontAlgn="base">
        <a:spcBef>
          <a:spcPct val="20000"/>
        </a:spcBef>
        <a:spcAft>
          <a:spcPct val="0"/>
        </a:spcAft>
        <a:buFont typeface="Arial" pitchFamily="34"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0FA4AD35-9B80-7A40-A178-43B0F9122A5B}" type="datetimeFigureOut">
              <a:rPr lang="en-US" smtClean="0">
                <a:solidFill>
                  <a:prstClr val="black">
                    <a:tint val="75000"/>
                  </a:prstClr>
                </a:solidFill>
              </a:rPr>
              <a:pPr defTabSz="457200"/>
              <a:t>1/10/16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5AD69F3-54D3-C243-9DB0-BC4C69789790}" type="slidenum">
              <a:rPr lang="en-US" smtClean="0">
                <a:solidFill>
                  <a:prstClr val="black">
                    <a:tint val="75000"/>
                  </a:prstClr>
                </a:solidFill>
              </a:rPr>
              <a:pPr defTabSz="457200"/>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5604" r:id="rId1"/>
    <p:sldLayoutId id="2147485605" r:id="rId2"/>
    <p:sldLayoutId id="2147485606" r:id="rId3"/>
    <p:sldLayoutId id="2147485607" r:id="rId4"/>
    <p:sldLayoutId id="2147485608" r:id="rId5"/>
    <p:sldLayoutId id="2147485609" r:id="rId6"/>
    <p:sldLayoutId id="2147485610" r:id="rId7"/>
    <p:sldLayoutId id="2147485611" r:id="rId8"/>
    <p:sldLayoutId id="2147485612" r:id="rId9"/>
    <p:sldLayoutId id="2147485613" r:id="rId10"/>
    <p:sldLayoutId id="214748561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6813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96813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6813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pPr>
            <a:endParaRPr lang="en-US" smtClean="0">
              <a:solidFill>
                <a:srgbClr val="000000"/>
              </a:solidFill>
            </a:endParaRPr>
          </a:p>
        </p:txBody>
      </p:sp>
      <p:sp>
        <p:nvSpPr>
          <p:cNvPr id="196813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pPr>
            <a:endParaRPr lang="en-US" smtClean="0">
              <a:solidFill>
                <a:srgbClr val="000000"/>
              </a:solidFill>
            </a:endParaRPr>
          </a:p>
        </p:txBody>
      </p:sp>
      <p:sp>
        <p:nvSpPr>
          <p:cNvPr id="196813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pPr>
            <a:fld id="{450C8BBE-14A5-4B02-9D96-AED097ECE199}" type="slidenum">
              <a:rPr lang="en-US" smtClean="0">
                <a:solidFill>
                  <a:srgbClr val="000000"/>
                </a:solidFill>
              </a:rPr>
              <a:pPr defTabSz="914400" fontAlgn="base">
                <a:spcBef>
                  <a:spcPct val="0"/>
                </a:spcBef>
                <a:spcAft>
                  <a:spcPct val="0"/>
                </a:spcAft>
              </a:pPr>
              <a:t>‹#›</a:t>
            </a:fld>
            <a:endParaRPr lang="en-US"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5690" r:id="rId1"/>
    <p:sldLayoutId id="2147485691" r:id="rId2"/>
    <p:sldLayoutId id="2147485692" r:id="rId3"/>
    <p:sldLayoutId id="2147485693" r:id="rId4"/>
    <p:sldLayoutId id="2147485694" r:id="rId5"/>
    <p:sldLayoutId id="2147485695" r:id="rId6"/>
    <p:sldLayoutId id="2147485696" r:id="rId7"/>
    <p:sldLayoutId id="2147485697" r:id="rId8"/>
    <p:sldLayoutId id="2147485698" r:id="rId9"/>
    <p:sldLayoutId id="2147485699" r:id="rId10"/>
    <p:sldLayoutId id="2147485700"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smtClean="0">
                <a:latin typeface="+mn-lt"/>
              </a:defRPr>
            </a:lvl1pPr>
          </a:lstStyle>
          <a:p>
            <a:pPr defTabSz="914400" fontAlgn="base">
              <a:spcBef>
                <a:spcPct val="0"/>
              </a:spcBef>
              <a:spcAft>
                <a:spcPct val="0"/>
              </a:spcAft>
              <a:defRPr/>
            </a:pPr>
            <a:endParaRPr lang="en-US">
              <a:solidFill>
                <a:srgbClr val="000000"/>
              </a:solidFill>
            </a:endParaRPr>
          </a:p>
        </p:txBody>
      </p:sp>
      <p:sp>
        <p:nvSpPr>
          <p:cNvPr id="27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smtClean="0">
                <a:latin typeface="+mn-lt"/>
              </a:defRPr>
            </a:lvl1pPr>
          </a:lstStyle>
          <a:p>
            <a:pPr defTabSz="914400" fontAlgn="base">
              <a:spcBef>
                <a:spcPct val="0"/>
              </a:spcBef>
              <a:spcAft>
                <a:spcPct val="0"/>
              </a:spcAft>
              <a:defRPr/>
            </a:pPr>
            <a:endParaRPr lang="en-US">
              <a:solidFill>
                <a:srgbClr val="000000"/>
              </a:solidFill>
            </a:endParaRPr>
          </a:p>
        </p:txBody>
      </p:sp>
      <p:sp>
        <p:nvSpPr>
          <p:cNvPr id="27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latin typeface="+mn-lt"/>
              </a:defRPr>
            </a:lvl1pPr>
          </a:lstStyle>
          <a:p>
            <a:pPr defTabSz="914400" fontAlgn="base">
              <a:spcBef>
                <a:spcPct val="0"/>
              </a:spcBef>
              <a:spcAft>
                <a:spcPct val="0"/>
              </a:spcAft>
              <a:defRPr/>
            </a:pPr>
            <a:fld id="{4BAA3A3D-7C2B-41D5-AA78-8484541A6D2B}"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738" r:id="rId1"/>
    <p:sldLayoutId id="2147485739" r:id="rId2"/>
    <p:sldLayoutId id="2147485740" r:id="rId3"/>
    <p:sldLayoutId id="2147485741" r:id="rId4"/>
    <p:sldLayoutId id="2147485742" r:id="rId5"/>
    <p:sldLayoutId id="2147485743" r:id="rId6"/>
    <p:sldLayoutId id="2147485744" r:id="rId7"/>
    <p:sldLayoutId id="2147485745" r:id="rId8"/>
    <p:sldLayoutId id="2147485746" r:id="rId9"/>
    <p:sldLayoutId id="2147485747" r:id="rId10"/>
    <p:sldLayoutId id="21474857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bwMode="auto">
          <a:xfrm>
            <a:off x="685800" y="606425"/>
            <a:ext cx="7772400" cy="1143000"/>
          </a:xfrm>
          <a:prstGeom prst="rect">
            <a:avLst/>
          </a:prstGeom>
          <a:noFill/>
          <a:ln w="9525">
            <a:noFill/>
            <a:miter lim="800000"/>
            <a:headEnd/>
            <a:tailEnd/>
          </a:ln>
          <a:effectLst/>
        </p:spPr>
        <p:txBody>
          <a:bodyPr vert="horz" wrap="square" lIns="44863" tIns="22431" rIns="44863" bIns="22431" numCol="1" anchor="ctr" anchorCtr="0" compatLnSpc="1">
            <a:prstTxWarp prst="textNoShape">
              <a:avLst/>
            </a:prstTxWarp>
          </a:bodyPr>
          <a:lstStyle/>
          <a:p>
            <a:pPr lvl="0"/>
            <a:r>
              <a:rPr lang="en-US" smtClean="0"/>
              <a:t>Click to edit Master title style</a:t>
            </a:r>
          </a:p>
        </p:txBody>
      </p:sp>
      <p:sp>
        <p:nvSpPr>
          <p:cNvPr id="204803" name="Rectangle 3"/>
          <p:cNvSpPr>
            <a:spLocks noGrp="1" noChangeArrowheads="1"/>
          </p:cNvSpPr>
          <p:nvPr>
            <p:ph type="body" idx="1"/>
          </p:nvPr>
        </p:nvSpPr>
        <p:spPr bwMode="auto">
          <a:xfrm>
            <a:off x="685800" y="1978025"/>
            <a:ext cx="7772400" cy="4119563"/>
          </a:xfrm>
          <a:prstGeom prst="rect">
            <a:avLst/>
          </a:prstGeom>
          <a:noFill/>
          <a:ln w="9525">
            <a:noFill/>
            <a:miter lim="800000"/>
            <a:headEnd/>
            <a:tailEnd/>
          </a:ln>
          <a:effectLst/>
        </p:spPr>
        <p:txBody>
          <a:bodyPr vert="horz" wrap="square" lIns="44863" tIns="22431" rIns="44863" bIns="2243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04" name="Rectangle 4"/>
          <p:cNvSpPr>
            <a:spLocks noGrp="1" noChangeArrowheads="1"/>
          </p:cNvSpPr>
          <p:nvPr>
            <p:ph type="dt" sz="half" idx="2"/>
          </p:nvPr>
        </p:nvSpPr>
        <p:spPr bwMode="auto">
          <a:xfrm>
            <a:off x="685800" y="6251575"/>
            <a:ext cx="1905000" cy="452438"/>
          </a:xfrm>
          <a:prstGeom prst="rect">
            <a:avLst/>
          </a:prstGeom>
          <a:noFill/>
          <a:ln w="9525">
            <a:noFill/>
            <a:miter lim="800000"/>
            <a:headEnd/>
            <a:tailEnd/>
          </a:ln>
          <a:effectLst/>
        </p:spPr>
        <p:txBody>
          <a:bodyPr vert="horz" wrap="square" lIns="44863" tIns="22431" rIns="44863" bIns="22431" numCol="1" anchor="t" anchorCtr="0" compatLnSpc="1">
            <a:prstTxWarp prst="textNoShape">
              <a:avLst/>
            </a:prstTxWarp>
          </a:bodyPr>
          <a:lstStyle>
            <a:lvl1pPr defTabSz="449263" eaLnBrk="0" hangingPunct="0">
              <a:defRPr sz="800">
                <a:latin typeface="+mn-lt"/>
              </a:defRPr>
            </a:lvl1pPr>
          </a:lstStyle>
          <a:p>
            <a:pPr fontAlgn="base">
              <a:spcBef>
                <a:spcPct val="0"/>
              </a:spcBef>
              <a:spcAft>
                <a:spcPct val="0"/>
              </a:spcAft>
            </a:pPr>
            <a:endParaRPr lang="en-US">
              <a:solidFill>
                <a:srgbClr val="000000"/>
              </a:solidFill>
            </a:endParaRPr>
          </a:p>
        </p:txBody>
      </p:sp>
      <p:sp>
        <p:nvSpPr>
          <p:cNvPr id="204805" name="Rectangle 5"/>
          <p:cNvSpPr>
            <a:spLocks noGrp="1" noChangeArrowheads="1"/>
          </p:cNvSpPr>
          <p:nvPr>
            <p:ph type="ftr" sz="quarter" idx="3"/>
          </p:nvPr>
        </p:nvSpPr>
        <p:spPr bwMode="auto">
          <a:xfrm>
            <a:off x="3124200" y="6251575"/>
            <a:ext cx="2895600" cy="452438"/>
          </a:xfrm>
          <a:prstGeom prst="rect">
            <a:avLst/>
          </a:prstGeom>
          <a:noFill/>
          <a:ln w="9525">
            <a:noFill/>
            <a:miter lim="800000"/>
            <a:headEnd/>
            <a:tailEnd/>
          </a:ln>
          <a:effectLst/>
        </p:spPr>
        <p:txBody>
          <a:bodyPr vert="horz" wrap="square" lIns="44863" tIns="22431" rIns="44863" bIns="22431" numCol="1" anchor="t" anchorCtr="0" compatLnSpc="1">
            <a:prstTxWarp prst="textNoShape">
              <a:avLst/>
            </a:prstTxWarp>
          </a:bodyPr>
          <a:lstStyle>
            <a:lvl1pPr algn="ctr" defTabSz="449263" eaLnBrk="0" hangingPunct="0">
              <a:defRPr sz="800">
                <a:latin typeface="+mn-lt"/>
              </a:defRPr>
            </a:lvl1pPr>
          </a:lstStyle>
          <a:p>
            <a:pPr fontAlgn="base">
              <a:spcBef>
                <a:spcPct val="0"/>
              </a:spcBef>
              <a:spcAft>
                <a:spcPct val="0"/>
              </a:spcAft>
            </a:pPr>
            <a:endParaRPr lang="en-US">
              <a:solidFill>
                <a:srgbClr val="000000"/>
              </a:solidFill>
            </a:endParaRPr>
          </a:p>
        </p:txBody>
      </p:sp>
      <p:sp>
        <p:nvSpPr>
          <p:cNvPr id="204806" name="Rectangle 6"/>
          <p:cNvSpPr>
            <a:spLocks noGrp="1" noChangeArrowheads="1"/>
          </p:cNvSpPr>
          <p:nvPr>
            <p:ph type="sldNum" sz="quarter" idx="4"/>
          </p:nvPr>
        </p:nvSpPr>
        <p:spPr bwMode="auto">
          <a:xfrm>
            <a:off x="6553200" y="6251575"/>
            <a:ext cx="1905000" cy="452438"/>
          </a:xfrm>
          <a:prstGeom prst="rect">
            <a:avLst/>
          </a:prstGeom>
          <a:noFill/>
          <a:ln w="9525">
            <a:noFill/>
            <a:miter lim="800000"/>
            <a:headEnd/>
            <a:tailEnd/>
          </a:ln>
          <a:effectLst/>
        </p:spPr>
        <p:txBody>
          <a:bodyPr vert="horz" wrap="square" lIns="44863" tIns="22431" rIns="44863" bIns="22431" numCol="1" anchor="t" anchorCtr="0" compatLnSpc="1">
            <a:prstTxWarp prst="textNoShape">
              <a:avLst/>
            </a:prstTxWarp>
          </a:bodyPr>
          <a:lstStyle>
            <a:lvl1pPr algn="r" defTabSz="449263" eaLnBrk="0" hangingPunct="0">
              <a:defRPr sz="800">
                <a:latin typeface="+mn-lt"/>
              </a:defRPr>
            </a:lvl1pPr>
          </a:lstStyle>
          <a:p>
            <a:pPr fontAlgn="base">
              <a:spcBef>
                <a:spcPct val="0"/>
              </a:spcBef>
              <a:spcAft>
                <a:spcPct val="0"/>
              </a:spcAft>
            </a:pPr>
            <a:fld id="{DCA52ECD-5A2C-4502-ACD6-B8C580DE0416}" type="slidenum">
              <a:rPr lang="en-US">
                <a:solidFill>
                  <a:srgbClr val="000000"/>
                </a:solidFill>
              </a:rPr>
              <a:pP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775" r:id="rId1"/>
    <p:sldLayoutId id="2147485776" r:id="rId2"/>
    <p:sldLayoutId id="2147485777" r:id="rId3"/>
    <p:sldLayoutId id="2147485778" r:id="rId4"/>
    <p:sldLayoutId id="2147485779" r:id="rId5"/>
    <p:sldLayoutId id="2147485780" r:id="rId6"/>
    <p:sldLayoutId id="2147485781" r:id="rId7"/>
    <p:sldLayoutId id="2147485782" r:id="rId8"/>
    <p:sldLayoutId id="2147485783" r:id="rId9"/>
    <p:sldLayoutId id="2147485784" r:id="rId10"/>
    <p:sldLayoutId id="2147485785" r:id="rId11"/>
  </p:sldLayoutIdLst>
  <p:txStyles>
    <p:titleStyle>
      <a:lvl1pPr algn="ctr" defTabSz="449263" rtl="0" fontAlgn="base">
        <a:spcBef>
          <a:spcPct val="0"/>
        </a:spcBef>
        <a:spcAft>
          <a:spcPct val="0"/>
        </a:spcAft>
        <a:defRPr sz="2300">
          <a:solidFill>
            <a:schemeClr val="tx2"/>
          </a:solidFill>
          <a:latin typeface="+mj-lt"/>
          <a:ea typeface="+mj-ea"/>
          <a:cs typeface="+mj-cs"/>
        </a:defRPr>
      </a:lvl1pPr>
      <a:lvl2pPr algn="ctr" defTabSz="449263" rtl="0" fontAlgn="base">
        <a:spcBef>
          <a:spcPct val="0"/>
        </a:spcBef>
        <a:spcAft>
          <a:spcPct val="0"/>
        </a:spcAft>
        <a:defRPr sz="2300">
          <a:solidFill>
            <a:schemeClr val="tx2"/>
          </a:solidFill>
          <a:latin typeface="Times New Roman" pitchFamily="18" charset="0"/>
        </a:defRPr>
      </a:lvl2pPr>
      <a:lvl3pPr algn="ctr" defTabSz="449263" rtl="0" fontAlgn="base">
        <a:spcBef>
          <a:spcPct val="0"/>
        </a:spcBef>
        <a:spcAft>
          <a:spcPct val="0"/>
        </a:spcAft>
        <a:defRPr sz="2300">
          <a:solidFill>
            <a:schemeClr val="tx2"/>
          </a:solidFill>
          <a:latin typeface="Times New Roman" pitchFamily="18" charset="0"/>
        </a:defRPr>
      </a:lvl3pPr>
      <a:lvl4pPr algn="ctr" defTabSz="449263" rtl="0" fontAlgn="base">
        <a:spcBef>
          <a:spcPct val="0"/>
        </a:spcBef>
        <a:spcAft>
          <a:spcPct val="0"/>
        </a:spcAft>
        <a:defRPr sz="2300">
          <a:solidFill>
            <a:schemeClr val="tx2"/>
          </a:solidFill>
          <a:latin typeface="Times New Roman" pitchFamily="18" charset="0"/>
        </a:defRPr>
      </a:lvl4pPr>
      <a:lvl5pPr algn="ctr" defTabSz="449263" rtl="0" fontAlgn="base">
        <a:spcBef>
          <a:spcPct val="0"/>
        </a:spcBef>
        <a:spcAft>
          <a:spcPct val="0"/>
        </a:spcAft>
        <a:defRPr sz="2300">
          <a:solidFill>
            <a:schemeClr val="tx2"/>
          </a:solidFill>
          <a:latin typeface="Times New Roman" pitchFamily="18" charset="0"/>
        </a:defRPr>
      </a:lvl5pPr>
      <a:lvl6pPr marL="457200" algn="ctr" defTabSz="449263" rtl="0" fontAlgn="base">
        <a:spcBef>
          <a:spcPct val="0"/>
        </a:spcBef>
        <a:spcAft>
          <a:spcPct val="0"/>
        </a:spcAft>
        <a:defRPr sz="2300">
          <a:solidFill>
            <a:schemeClr val="tx2"/>
          </a:solidFill>
          <a:latin typeface="Times New Roman" pitchFamily="18" charset="0"/>
        </a:defRPr>
      </a:lvl6pPr>
      <a:lvl7pPr marL="914400" algn="ctr" defTabSz="449263" rtl="0" fontAlgn="base">
        <a:spcBef>
          <a:spcPct val="0"/>
        </a:spcBef>
        <a:spcAft>
          <a:spcPct val="0"/>
        </a:spcAft>
        <a:defRPr sz="2300">
          <a:solidFill>
            <a:schemeClr val="tx2"/>
          </a:solidFill>
          <a:latin typeface="Times New Roman" pitchFamily="18" charset="0"/>
        </a:defRPr>
      </a:lvl7pPr>
      <a:lvl8pPr marL="1371600" algn="ctr" defTabSz="449263" rtl="0" fontAlgn="base">
        <a:spcBef>
          <a:spcPct val="0"/>
        </a:spcBef>
        <a:spcAft>
          <a:spcPct val="0"/>
        </a:spcAft>
        <a:defRPr sz="2300">
          <a:solidFill>
            <a:schemeClr val="tx2"/>
          </a:solidFill>
          <a:latin typeface="Times New Roman" pitchFamily="18" charset="0"/>
        </a:defRPr>
      </a:lvl8pPr>
      <a:lvl9pPr marL="1828800" algn="ctr" defTabSz="449263" rtl="0" fontAlgn="base">
        <a:spcBef>
          <a:spcPct val="0"/>
        </a:spcBef>
        <a:spcAft>
          <a:spcPct val="0"/>
        </a:spcAft>
        <a:defRPr sz="2300">
          <a:solidFill>
            <a:schemeClr val="tx2"/>
          </a:solidFill>
          <a:latin typeface="Times New Roman" pitchFamily="18" charset="0"/>
        </a:defRPr>
      </a:lvl9pPr>
    </p:titleStyle>
    <p:bodyStyle>
      <a:lvl1pPr marL="169863" indent="-169863" algn="l" defTabSz="449263" rtl="0" fontAlgn="base">
        <a:spcBef>
          <a:spcPct val="20000"/>
        </a:spcBef>
        <a:spcAft>
          <a:spcPct val="0"/>
        </a:spcAft>
        <a:buChar char="•"/>
        <a:defRPr sz="1500">
          <a:solidFill>
            <a:schemeClr val="tx1"/>
          </a:solidFill>
          <a:latin typeface="+mn-lt"/>
          <a:ea typeface="+mn-ea"/>
          <a:cs typeface="+mn-cs"/>
        </a:defRPr>
      </a:lvl1pPr>
      <a:lvl2pPr marL="363538" indent="-139700" algn="l" defTabSz="449263" rtl="0" fontAlgn="base">
        <a:spcBef>
          <a:spcPct val="20000"/>
        </a:spcBef>
        <a:spcAft>
          <a:spcPct val="0"/>
        </a:spcAft>
        <a:buChar char="–"/>
        <a:defRPr sz="1500">
          <a:solidFill>
            <a:schemeClr val="tx1"/>
          </a:solidFill>
          <a:latin typeface="+mn-lt"/>
        </a:defRPr>
      </a:lvl2pPr>
      <a:lvl3pPr marL="563563" indent="-114300" algn="l" defTabSz="449263" rtl="0" fontAlgn="base">
        <a:spcBef>
          <a:spcPct val="20000"/>
        </a:spcBef>
        <a:spcAft>
          <a:spcPct val="0"/>
        </a:spcAft>
        <a:buChar char="•"/>
        <a:defRPr sz="1100">
          <a:solidFill>
            <a:schemeClr val="tx1"/>
          </a:solidFill>
          <a:latin typeface="+mn-lt"/>
        </a:defRPr>
      </a:lvl3pPr>
      <a:lvl4pPr marL="787400" indent="-114300" algn="l" defTabSz="449263" rtl="0" fontAlgn="base">
        <a:spcBef>
          <a:spcPct val="20000"/>
        </a:spcBef>
        <a:spcAft>
          <a:spcPct val="0"/>
        </a:spcAft>
        <a:buChar char="–"/>
        <a:defRPr sz="1100">
          <a:solidFill>
            <a:schemeClr val="tx1"/>
          </a:solidFill>
          <a:latin typeface="+mn-lt"/>
        </a:defRPr>
      </a:lvl4pPr>
      <a:lvl5pPr marL="1012825" indent="-115888" algn="l" defTabSz="449263" rtl="0" fontAlgn="base">
        <a:spcBef>
          <a:spcPct val="20000"/>
        </a:spcBef>
        <a:spcAft>
          <a:spcPct val="0"/>
        </a:spcAft>
        <a:buChar char="»"/>
        <a:defRPr sz="1100">
          <a:solidFill>
            <a:schemeClr val="tx1"/>
          </a:solidFill>
          <a:latin typeface="+mn-lt"/>
        </a:defRPr>
      </a:lvl5pPr>
      <a:lvl6pPr marL="1470025" indent="-115888" algn="l" defTabSz="449263" rtl="0" fontAlgn="base">
        <a:spcBef>
          <a:spcPct val="20000"/>
        </a:spcBef>
        <a:spcAft>
          <a:spcPct val="0"/>
        </a:spcAft>
        <a:buChar char="»"/>
        <a:defRPr sz="1100">
          <a:solidFill>
            <a:schemeClr val="tx1"/>
          </a:solidFill>
          <a:latin typeface="+mn-lt"/>
        </a:defRPr>
      </a:lvl6pPr>
      <a:lvl7pPr marL="1927225" indent="-115888" algn="l" defTabSz="449263" rtl="0" fontAlgn="base">
        <a:spcBef>
          <a:spcPct val="20000"/>
        </a:spcBef>
        <a:spcAft>
          <a:spcPct val="0"/>
        </a:spcAft>
        <a:buChar char="»"/>
        <a:defRPr sz="1100">
          <a:solidFill>
            <a:schemeClr val="tx1"/>
          </a:solidFill>
          <a:latin typeface="+mn-lt"/>
        </a:defRPr>
      </a:lvl7pPr>
      <a:lvl8pPr marL="2384425" indent="-115888" algn="l" defTabSz="449263" rtl="0" fontAlgn="base">
        <a:spcBef>
          <a:spcPct val="20000"/>
        </a:spcBef>
        <a:spcAft>
          <a:spcPct val="0"/>
        </a:spcAft>
        <a:buChar char="»"/>
        <a:defRPr sz="1100">
          <a:solidFill>
            <a:schemeClr val="tx1"/>
          </a:solidFill>
          <a:latin typeface="+mn-lt"/>
        </a:defRPr>
      </a:lvl8pPr>
      <a:lvl9pPr marL="2841625" indent="-115888" algn="l" defTabSz="449263" rtl="0" fontAlgn="base">
        <a:spcBef>
          <a:spcPct val="20000"/>
        </a:spcBef>
        <a:spcAft>
          <a:spcPct val="0"/>
        </a:spcAft>
        <a:buChar char="»"/>
        <a:defRPr sz="11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8474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defTabSz="914400" fontAlgn="base">
              <a:spcBef>
                <a:spcPct val="0"/>
              </a:spcBef>
              <a:spcAft>
                <a:spcPct val="0"/>
              </a:spcAft>
              <a:defRPr/>
            </a:pPr>
            <a:endParaRPr lang="en-US">
              <a:solidFill>
                <a:srgbClr val="000000"/>
              </a:solidFill>
            </a:endParaRPr>
          </a:p>
        </p:txBody>
      </p:sp>
      <p:sp>
        <p:nvSpPr>
          <p:cNvPr id="88474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defTabSz="914400" fontAlgn="base">
              <a:spcBef>
                <a:spcPct val="0"/>
              </a:spcBef>
              <a:spcAft>
                <a:spcPct val="0"/>
              </a:spcAft>
              <a:defRPr/>
            </a:pPr>
            <a:endParaRPr lang="en-US">
              <a:solidFill>
                <a:srgbClr val="000000"/>
              </a:solidFill>
            </a:endParaRPr>
          </a:p>
        </p:txBody>
      </p:sp>
      <p:sp>
        <p:nvSpPr>
          <p:cNvPr id="88474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defTabSz="914400" fontAlgn="base">
              <a:spcBef>
                <a:spcPct val="0"/>
              </a:spcBef>
              <a:spcAft>
                <a:spcPct val="0"/>
              </a:spcAft>
              <a:defRPr/>
            </a:pPr>
            <a:fld id="{FDAE025B-EB98-4EB6-A3D7-C31682DA220B}" type="slidenum">
              <a:rPr lang="en-US">
                <a:solidFill>
                  <a:srgbClr val="000000"/>
                </a:solidFill>
              </a:rPr>
              <a:pPr defTabSz="914400" fontAlgn="base">
                <a:spcBef>
                  <a:spcPct val="0"/>
                </a:spcBef>
                <a:spcAft>
                  <a:spcPct val="0"/>
                </a:spcAft>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787" r:id="rId1"/>
    <p:sldLayoutId id="2147485788" r:id="rId2"/>
    <p:sldLayoutId id="2147485789" r:id="rId3"/>
    <p:sldLayoutId id="2147485790" r:id="rId4"/>
    <p:sldLayoutId id="2147485791" r:id="rId5"/>
    <p:sldLayoutId id="2147485792" r:id="rId6"/>
    <p:sldLayoutId id="2147485793" r:id="rId7"/>
    <p:sldLayoutId id="2147485794" r:id="rId8"/>
    <p:sldLayoutId id="2147485795" r:id="rId9"/>
    <p:sldLayoutId id="2147485796" r:id="rId10"/>
    <p:sldLayoutId id="21474857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8.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7.xml"/><Relationship Id="rId3" Type="http://schemas.openxmlformats.org/officeDocument/2006/relationships/image" Target="../media/image85.jpe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8.xml"/><Relationship Id="rId3" Type="http://schemas.openxmlformats.org/officeDocument/2006/relationships/image" Target="../media/image86.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99.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notesSlide" Target="../notesSlides/notesSlide100.xml"/><Relationship Id="rId3" Type="http://schemas.openxmlformats.org/officeDocument/2006/relationships/image" Target="../media/image87.jpe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85.xml"/><Relationship Id="rId2" Type="http://schemas.openxmlformats.org/officeDocument/2006/relationships/image" Target="../media/image88.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89.jpe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3.xml"/><Relationship Id="rId4" Type="http://schemas.openxmlformats.org/officeDocument/2006/relationships/image" Target="../media/image90.jpeg"/><Relationship Id="rId5" Type="http://schemas.openxmlformats.org/officeDocument/2006/relationships/image" Target="../media/image91.png"/><Relationship Id="rId1" Type="http://schemas.openxmlformats.org/officeDocument/2006/relationships/themeOverride" Target="../theme/themeOverride7.xml"/><Relationship Id="rId2"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2.xml"/><Relationship Id="rId2" Type="http://schemas.openxmlformats.org/officeDocument/2006/relationships/notesSlide" Target="../notesSlides/notesSlide104.xml"/><Relationship Id="rId3" Type="http://schemas.openxmlformats.org/officeDocument/2006/relationships/image" Target="../media/image92.jpe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105.xml"/><Relationship Id="rId3" Type="http://schemas.openxmlformats.org/officeDocument/2006/relationships/image" Target="../media/image9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94.jpeg"/></Relationships>
</file>

<file path=ppt/slides/_rels/slide111.xml.rels><?xml version="1.0" encoding="UTF-8" standalone="yes"?>
<Relationships xmlns="http://schemas.openxmlformats.org/package/2006/relationships"><Relationship Id="rId1" Type="http://schemas.openxmlformats.org/officeDocument/2006/relationships/themeOverride" Target="../theme/themeOverride8.xml"/><Relationship Id="rId2" Type="http://schemas.openxmlformats.org/officeDocument/2006/relationships/slideLayout" Target="../slideLayouts/slideLayout7.xml"/><Relationship Id="rId3" Type="http://schemas.openxmlformats.org/officeDocument/2006/relationships/notesSlide" Target="../notesSlides/notesSlide107.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08.xml"/><Relationship Id="rId4" Type="http://schemas.openxmlformats.org/officeDocument/2006/relationships/image" Target="../media/image95.jpeg"/><Relationship Id="rId1" Type="http://schemas.openxmlformats.org/officeDocument/2006/relationships/themeOverride" Target="../theme/themeOverride9.xml"/><Relationship Id="rId2"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09.xml"/><Relationship Id="rId3" Type="http://schemas.openxmlformats.org/officeDocument/2006/relationships/image" Target="../media/image96.jpe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0.xml"/><Relationship Id="rId4" Type="http://schemas.openxmlformats.org/officeDocument/2006/relationships/image" Target="../media/image97.png"/><Relationship Id="rId1" Type="http://schemas.openxmlformats.org/officeDocument/2006/relationships/themeOverride" Target="../theme/themeOverride10.xml"/><Relationship Id="rId2"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1.xml"/><Relationship Id="rId4" Type="http://schemas.openxmlformats.org/officeDocument/2006/relationships/image" Target="../media/image98.jpeg"/><Relationship Id="rId5" Type="http://schemas.openxmlformats.org/officeDocument/2006/relationships/image" Target="../media/image99.png"/><Relationship Id="rId1" Type="http://schemas.openxmlformats.org/officeDocument/2006/relationships/themeOverride" Target="../theme/themeOverride11.xml"/><Relationship Id="rId2" Type="http://schemas.openxmlformats.org/officeDocument/2006/relationships/slideLayout" Target="../slideLayouts/slideLayout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12.xml"/><Relationship Id="rId3" Type="http://schemas.openxmlformats.org/officeDocument/2006/relationships/image" Target="../media/image100.png"/></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3.xml"/><Relationship Id="rId4" Type="http://schemas.openxmlformats.org/officeDocument/2006/relationships/image" Target="../media/image101.jpeg"/><Relationship Id="rId1" Type="http://schemas.openxmlformats.org/officeDocument/2006/relationships/themeOverride" Target="../theme/themeOverride12.xml"/><Relationship Id="rId2"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4.xml"/><Relationship Id="rId4" Type="http://schemas.openxmlformats.org/officeDocument/2006/relationships/image" Target="../media/image97.png"/><Relationship Id="rId1" Type="http://schemas.openxmlformats.org/officeDocument/2006/relationships/themeOverride" Target="../theme/themeOverride13.xml"/><Relationship Id="rId2"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6.xml"/><Relationship Id="rId3" Type="http://schemas.openxmlformats.org/officeDocument/2006/relationships/image" Target="../media/image103.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104.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8.xml"/><Relationship Id="rId3" Type="http://schemas.openxmlformats.org/officeDocument/2006/relationships/image" Target="../media/image105.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106.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10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127.xml"/><Relationship Id="rId3" Type="http://schemas.openxmlformats.org/officeDocument/2006/relationships/image" Target="../media/image108.jpe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128.xml"/><Relationship Id="rId3" Type="http://schemas.openxmlformats.org/officeDocument/2006/relationships/image" Target="../media/image109.jpe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129.xml"/><Relationship Id="rId3" Type="http://schemas.openxmlformats.org/officeDocument/2006/relationships/image" Target="../media/image110.jpe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52.xml"/><Relationship Id="rId2" Type="http://schemas.openxmlformats.org/officeDocument/2006/relationships/notesSlide" Target="../notesSlides/notesSlide130.xml"/><Relationship Id="rId3" Type="http://schemas.openxmlformats.org/officeDocument/2006/relationships/image" Target="../media/image111.jpe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131.xml"/><Relationship Id="rId3" Type="http://schemas.openxmlformats.org/officeDocument/2006/relationships/image" Target="../media/image11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3.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75.xml"/></Relationships>
</file>

<file path=ppt/slides/_rels/slide141.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1" Type="http://schemas.openxmlformats.org/officeDocument/2006/relationships/slideLayout" Target="../slideLayouts/slideLayout269.xml"/><Relationship Id="rId2" Type="http://schemas.openxmlformats.org/officeDocument/2006/relationships/notesSlide" Target="../notesSlides/notesSlide13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6.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19.xml"/><Relationship Id="rId3"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1.xml"/><Relationship Id="rId3" Type="http://schemas.openxmlformats.org/officeDocument/2006/relationships/image" Target="../media/image2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3.xml"/><Relationship Id="rId3" Type="http://schemas.openxmlformats.org/officeDocument/2006/relationships/image" Target="../media/image2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4.xml"/><Relationship Id="rId3" Type="http://schemas.openxmlformats.org/officeDocument/2006/relationships/image" Target="../media/image2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5.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6.xml"/><Relationship Id="rId3" Type="http://schemas.openxmlformats.org/officeDocument/2006/relationships/image" Target="../media/image2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37.xml"/><Relationship Id="rId3"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8.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notesSlide" Target="../notesSlides/notesSlide42.xml"/><Relationship Id="rId3" Type="http://schemas.openxmlformats.org/officeDocument/2006/relationships/image" Target="../media/image2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30.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png"/><Relationship Id="rId6" Type="http://schemas.openxmlformats.org/officeDocument/2006/relationships/image" Target="../media/image35.png"/><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8.xml"/><Relationship Id="rId2" Type="http://schemas.openxmlformats.org/officeDocument/2006/relationships/notesSlide" Target="../notesSlides/notesSlide51.xml"/><Relationship Id="rId3" Type="http://schemas.openxmlformats.org/officeDocument/2006/relationships/image" Target="../media/image38.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4.xml"/><Relationship Id="rId2" Type="http://schemas.openxmlformats.org/officeDocument/2006/relationships/image" Target="../media/image39.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4" Type="http://schemas.openxmlformats.org/officeDocument/2006/relationships/image" Target="../media/image40.jpeg"/><Relationship Id="rId1" Type="http://schemas.openxmlformats.org/officeDocument/2006/relationships/themeOverride" Target="../theme/themeOverride1.xml"/><Relationship Id="rId2" Type="http://schemas.openxmlformats.org/officeDocument/2006/relationships/slideLayout" Target="../slideLayouts/slideLayout16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4" Type="http://schemas.openxmlformats.org/officeDocument/2006/relationships/image" Target="../media/image41.jpeg"/><Relationship Id="rId1" Type="http://schemas.openxmlformats.org/officeDocument/2006/relationships/themeOverride" Target="../theme/themeOverride2.xml"/><Relationship Id="rId2" Type="http://schemas.openxmlformats.org/officeDocument/2006/relationships/slideLayout" Target="../slideLayouts/slideLayout15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3.xml"/><Relationship Id="rId2" Type="http://schemas.openxmlformats.org/officeDocument/2006/relationships/notesSlide" Target="../notesSlides/notesSlide54.xml"/><Relationship Id="rId3" Type="http://schemas.openxmlformats.org/officeDocument/2006/relationships/image" Target="../media/image42.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image" Target="../media/image43.png"/><Relationship Id="rId1" Type="http://schemas.openxmlformats.org/officeDocument/2006/relationships/themeOverride" Target="../theme/themeOverride3.xml"/><Relationship Id="rId2"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44.png"/><Relationship Id="rId1" Type="http://schemas.openxmlformats.org/officeDocument/2006/relationships/themeOverride" Target="../theme/themeOverride4.xml"/><Relationship Id="rId2"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eg"/><Relationship Id="rId5" Type="http://schemas.openxmlformats.org/officeDocument/2006/relationships/image" Target="../media/image8.png"/><Relationship Id="rId6" Type="http://schemas.openxmlformats.org/officeDocument/2006/relationships/image" Target="../media/image9.jpeg"/><Relationship Id="rId7" Type="http://schemas.openxmlformats.org/officeDocument/2006/relationships/image" Target="../media/image10.png"/><Relationship Id="rId8" Type="http://schemas.openxmlformats.org/officeDocument/2006/relationships/image" Target="../media/image11.jpeg"/><Relationship Id="rId9" Type="http://schemas.openxmlformats.org/officeDocument/2006/relationships/image" Target="../media/image12.png"/><Relationship Id="rId10"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4" Type="http://schemas.openxmlformats.org/officeDocument/2006/relationships/image" Target="../media/image45.png"/><Relationship Id="rId1" Type="http://schemas.openxmlformats.org/officeDocument/2006/relationships/themeOverride" Target="../theme/themeOverride5.xml"/><Relationship Id="rId2"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9.xml"/><Relationship Id="rId3" Type="http://schemas.openxmlformats.org/officeDocument/2006/relationships/image" Target="../media/image4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0.xml"/><Relationship Id="rId3" Type="http://schemas.openxmlformats.org/officeDocument/2006/relationships/image" Target="../media/image4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1.xml"/><Relationship Id="rId3" Type="http://schemas.openxmlformats.org/officeDocument/2006/relationships/image" Target="../media/image4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6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50.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5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6.xml"/><Relationship Id="rId3" Type="http://schemas.openxmlformats.org/officeDocument/2006/relationships/image" Target="../media/image5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7.xml"/><Relationship Id="rId3" Type="http://schemas.openxmlformats.org/officeDocument/2006/relationships/image" Target="../media/image52.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68.xml"/><Relationship Id="rId3" Type="http://schemas.openxmlformats.org/officeDocument/2006/relationships/image" Target="../media/image5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71.xml"/><Relationship Id="rId3" Type="http://schemas.openxmlformats.org/officeDocument/2006/relationships/image" Target="../media/image54.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4" Type="http://schemas.openxmlformats.org/officeDocument/2006/relationships/image" Target="../media/image55.png"/><Relationship Id="rId1" Type="http://schemas.openxmlformats.org/officeDocument/2006/relationships/themeOverride" Target="../theme/themeOverride6.xml"/><Relationship Id="rId2" Type="http://schemas.openxmlformats.org/officeDocument/2006/relationships/slideLayout" Target="../slideLayouts/slideLayout101.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6.xml"/><Relationship Id="rId2" Type="http://schemas.openxmlformats.org/officeDocument/2006/relationships/notesSlide" Target="../notesSlides/notesSlide7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08.xml"/><Relationship Id="rId2" Type="http://schemas.openxmlformats.org/officeDocument/2006/relationships/image" Target="../media/image58.png"/><Relationship Id="rId3" Type="http://schemas.openxmlformats.org/officeDocument/2006/relationships/image" Target="../media/image5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77.xml"/><Relationship Id="rId3" Type="http://schemas.openxmlformats.org/officeDocument/2006/relationships/image" Target="../media/image60.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78.xml"/><Relationship Id="rId3" Type="http://schemas.openxmlformats.org/officeDocument/2006/relationships/image" Target="../media/image61.jpe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notesSlide" Target="../notesSlides/notesSlide79.xml"/><Relationship Id="rId3" Type="http://schemas.openxmlformats.org/officeDocument/2006/relationships/image" Target="../media/image62.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36.xml"/><Relationship Id="rId2" Type="http://schemas.openxmlformats.org/officeDocument/2006/relationships/notesSlide" Target="../notesSlides/notesSlide80.xml"/><Relationship Id="rId3" Type="http://schemas.openxmlformats.org/officeDocument/2006/relationships/image" Target="../media/image6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1.xml"/><Relationship Id="rId3" Type="http://schemas.openxmlformats.org/officeDocument/2006/relationships/image" Target="../media/image64.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82.xml"/><Relationship Id="rId3" Type="http://schemas.openxmlformats.org/officeDocument/2006/relationships/image" Target="../media/image65.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83.xml"/><Relationship Id="rId3" Type="http://schemas.openxmlformats.org/officeDocument/2006/relationships/image" Target="../media/image66.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85.xml"/><Relationship Id="rId3" Type="http://schemas.openxmlformats.org/officeDocument/2006/relationships/image" Target="../media/image67.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86.xml"/><Relationship Id="rId3" Type="http://schemas.openxmlformats.org/officeDocument/2006/relationships/image" Target="../media/image6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5.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48.xml"/><Relationship Id="rId2" Type="http://schemas.openxmlformats.org/officeDocument/2006/relationships/notesSlide" Target="../notesSlides/notesSlide87.xml"/><Relationship Id="rId3" Type="http://schemas.openxmlformats.org/officeDocument/2006/relationships/image" Target="../media/image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8.xml"/><Relationship Id="rId3" Type="http://schemas.openxmlformats.org/officeDocument/2006/relationships/image" Target="../media/image70.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89.xml"/><Relationship Id="rId3" Type="http://schemas.openxmlformats.org/officeDocument/2006/relationships/image" Target="../media/image7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notesSlide" Target="../notesSlides/notesSlide90.xml"/><Relationship Id="rId3" Type="http://schemas.openxmlformats.org/officeDocument/2006/relationships/image" Target="../media/image7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91.xml"/><Relationship Id="rId3" Type="http://schemas.openxmlformats.org/officeDocument/2006/relationships/image" Target="../media/image73.jpeg"/></Relationships>
</file>

<file path=ppt/slides/_rels/slide95.xml.rels><?xml version="1.0" encoding="UTF-8" standalone="yes"?>
<Relationships xmlns="http://schemas.openxmlformats.org/package/2006/relationships"><Relationship Id="rId3" Type="http://schemas.openxmlformats.org/officeDocument/2006/relationships/image" Target="../media/image74.gif"/><Relationship Id="rId4" Type="http://schemas.openxmlformats.org/officeDocument/2006/relationships/image" Target="../media/image75.png"/><Relationship Id="rId1" Type="http://schemas.openxmlformats.org/officeDocument/2006/relationships/slideLayout" Target="../slideLayouts/slideLayout129.xml"/><Relationship Id="rId2" Type="http://schemas.openxmlformats.org/officeDocument/2006/relationships/notesSlide" Target="../notesSlides/notesSlide92.xml"/></Relationships>
</file>

<file path=ppt/slides/_rels/slide96.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1" Type="http://schemas.openxmlformats.org/officeDocument/2006/relationships/slideLayout" Target="../slideLayouts/slideLayout129.xml"/><Relationship Id="rId2" Type="http://schemas.openxmlformats.org/officeDocument/2006/relationships/notesSlide" Target="../notesSlides/notesSlide9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94.xml"/><Relationship Id="rId3" Type="http://schemas.openxmlformats.org/officeDocument/2006/relationships/image" Target="../media/image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95.xml"/><Relationship Id="rId3" Type="http://schemas.openxmlformats.org/officeDocument/2006/relationships/image" Target="../media/image83.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96.xml"/><Relationship Id="rId2" Type="http://schemas.openxmlformats.org/officeDocument/2006/relationships/notesSlide" Target="../notesSlides/notesSlide96.xml"/><Relationship Id="rId3"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34927" y="36513"/>
            <a:ext cx="9072563" cy="6786562"/>
          </a:xfrm>
          <a:prstGeom prst="rect">
            <a:avLst/>
          </a:prstGeom>
          <a:noFill/>
          <a:ln w="76200">
            <a:solidFill>
              <a:srgbClr val="66FFFF"/>
            </a:solidFill>
            <a:miter lim="800000"/>
            <a:headEnd/>
            <a:tailEnd/>
          </a:ln>
        </p:spPr>
        <p:txBody>
          <a:bodyPr wrap="none" lIns="91436" tIns="45716" rIns="91436" bIns="45716" anchor="ctr"/>
          <a:lstStyle/>
          <a:p>
            <a:pPr defTabSz="914400">
              <a:spcBef>
                <a:spcPct val="0"/>
              </a:spcBef>
            </a:pPr>
            <a:endParaRPr lang="en-US" sz="2400" dirty="0">
              <a:solidFill>
                <a:srgbClr val="000000"/>
              </a:solidFill>
              <a:latin typeface="Times New Roman" pitchFamily="18" charset="0"/>
            </a:endParaRPr>
          </a:p>
        </p:txBody>
      </p:sp>
      <p:sp>
        <p:nvSpPr>
          <p:cNvPr id="11267" name="Rectangle 7"/>
          <p:cNvSpPr>
            <a:spLocks noChangeArrowheads="1"/>
          </p:cNvSpPr>
          <p:nvPr/>
        </p:nvSpPr>
        <p:spPr bwMode="auto">
          <a:xfrm>
            <a:off x="900113" y="722313"/>
            <a:ext cx="7340600" cy="5472112"/>
          </a:xfrm>
          <a:prstGeom prst="rect">
            <a:avLst/>
          </a:prstGeom>
          <a:noFill/>
          <a:ln w="76200">
            <a:solidFill>
              <a:schemeClr val="accent1">
                <a:lumMod val="75000"/>
              </a:schemeClr>
            </a:solidFill>
            <a:miter lim="800000"/>
            <a:headEnd/>
            <a:tailEnd/>
          </a:ln>
        </p:spPr>
        <p:txBody>
          <a:bodyPr wrap="none" lIns="91436" tIns="45716" rIns="91436" bIns="45716" anchor="ctr"/>
          <a:lstStyle/>
          <a:p>
            <a:pPr defTabSz="914400">
              <a:spcBef>
                <a:spcPct val="0"/>
              </a:spcBef>
            </a:pPr>
            <a:endParaRPr lang="en-US" sz="2400" dirty="0">
              <a:solidFill>
                <a:srgbClr val="000000"/>
              </a:solidFill>
              <a:latin typeface="Times New Roman" pitchFamily="18" charset="0"/>
            </a:endParaRPr>
          </a:p>
        </p:txBody>
      </p:sp>
      <p:sp>
        <p:nvSpPr>
          <p:cNvPr id="11268" name="Rectangle 2"/>
          <p:cNvSpPr>
            <a:spLocks noGrp="1" noChangeArrowheads="1"/>
          </p:cNvSpPr>
          <p:nvPr>
            <p:ph type="ctrTitle"/>
          </p:nvPr>
        </p:nvSpPr>
        <p:spPr>
          <a:xfrm>
            <a:off x="657225" y="1066800"/>
            <a:ext cx="7772400" cy="1470025"/>
          </a:xfrm>
        </p:spPr>
        <p:txBody>
          <a:bodyPr lIns="82296" tIns="41148" rIns="82296" bIns="41148">
            <a:normAutofit fontScale="90000"/>
          </a:bodyPr>
          <a:lstStyle/>
          <a:p>
            <a:pPr algn="ctr" eaLnBrk="1" hangingPunct="1"/>
            <a:r>
              <a:rPr lang="en-US" sz="4400" b="1" dirty="0" smtClean="0">
                <a:solidFill>
                  <a:schemeClr val="accent6">
                    <a:lumMod val="75000"/>
                  </a:schemeClr>
                </a:solidFill>
                <a:latin typeface="Arial" pitchFamily="34" charset="0"/>
                <a:cs typeface="Arial" pitchFamily="34" charset="0"/>
              </a:rPr>
              <a:t>To test whole</a:t>
            </a:r>
            <a:br>
              <a:rPr lang="en-US" sz="4400" b="1" dirty="0" smtClean="0">
                <a:solidFill>
                  <a:schemeClr val="accent6">
                    <a:lumMod val="75000"/>
                  </a:schemeClr>
                </a:solidFill>
                <a:latin typeface="Arial" pitchFamily="34" charset="0"/>
                <a:cs typeface="Arial" pitchFamily="34" charset="0"/>
              </a:rPr>
            </a:br>
            <a:r>
              <a:rPr lang="en-US" sz="4400" b="1" dirty="0" smtClean="0">
                <a:solidFill>
                  <a:schemeClr val="accent6">
                    <a:lumMod val="75000"/>
                  </a:schemeClr>
                </a:solidFill>
                <a:latin typeface="Arial" pitchFamily="34" charset="0"/>
                <a:cs typeface="Arial" pitchFamily="34" charset="0"/>
              </a:rPr>
              <a:t/>
            </a:r>
            <a:br>
              <a:rPr lang="en-US" sz="4400" b="1" dirty="0" smtClean="0">
                <a:solidFill>
                  <a:schemeClr val="accent6">
                    <a:lumMod val="75000"/>
                  </a:schemeClr>
                </a:solidFill>
                <a:latin typeface="Arial" pitchFamily="34" charset="0"/>
                <a:cs typeface="Arial" pitchFamily="34" charset="0"/>
              </a:rPr>
            </a:br>
            <a:r>
              <a:rPr lang="en-US" dirty="0" smtClean="0">
                <a:solidFill>
                  <a:schemeClr val="accent6">
                    <a:lumMod val="75000"/>
                  </a:schemeClr>
                </a:solidFill>
                <a:latin typeface="Arial" pitchFamily="34" charset="0"/>
                <a:cs typeface="Arial" pitchFamily="34" charset="0"/>
              </a:rPr>
              <a:t> </a:t>
            </a:r>
            <a:br>
              <a:rPr lang="en-US" dirty="0" smtClean="0">
                <a:solidFill>
                  <a:schemeClr val="accent6">
                    <a:lumMod val="75000"/>
                  </a:schemeClr>
                </a:solidFill>
                <a:latin typeface="Arial" pitchFamily="34" charset="0"/>
                <a:cs typeface="Arial" pitchFamily="34" charset="0"/>
              </a:rPr>
            </a:br>
            <a:r>
              <a:rPr lang="en-US" dirty="0" smtClean="0">
                <a:solidFill>
                  <a:schemeClr val="accent6">
                    <a:lumMod val="75000"/>
                  </a:schemeClr>
                </a:solidFill>
                <a:latin typeface="Arial" pitchFamily="34" charset="0"/>
                <a:cs typeface="Arial" pitchFamily="34" charset="0"/>
              </a:rPr>
              <a:t/>
            </a:r>
            <a:br>
              <a:rPr lang="en-US" dirty="0" smtClean="0">
                <a:solidFill>
                  <a:schemeClr val="accent6">
                    <a:lumMod val="75000"/>
                  </a:schemeClr>
                </a:solidFill>
                <a:latin typeface="Arial" pitchFamily="34" charset="0"/>
                <a:cs typeface="Arial" pitchFamily="34" charset="0"/>
              </a:rPr>
            </a:br>
            <a:r>
              <a:rPr lang="en-US" dirty="0" smtClean="0">
                <a:solidFill>
                  <a:schemeClr val="accent6">
                    <a:lumMod val="75000"/>
                  </a:schemeClr>
                </a:solidFill>
                <a:latin typeface="Arial" pitchFamily="34" charset="0"/>
                <a:cs typeface="Arial" pitchFamily="34" charset="0"/>
              </a:rPr>
              <a:t/>
            </a:r>
            <a:br>
              <a:rPr lang="en-US" dirty="0" smtClean="0">
                <a:solidFill>
                  <a:schemeClr val="accent6">
                    <a:lumMod val="75000"/>
                  </a:schemeClr>
                </a:solidFill>
                <a:latin typeface="Arial" pitchFamily="34" charset="0"/>
                <a:cs typeface="Arial" pitchFamily="34" charset="0"/>
              </a:rPr>
            </a:br>
            <a:r>
              <a:rPr lang="en-US" dirty="0" smtClean="0">
                <a:solidFill>
                  <a:schemeClr val="accent6">
                    <a:lumMod val="75000"/>
                  </a:schemeClr>
                </a:solidFill>
                <a:latin typeface="Arial" pitchFamily="34" charset="0"/>
                <a:cs typeface="Arial" pitchFamily="34" charset="0"/>
              </a:rPr>
              <a:t/>
            </a:r>
            <a:br>
              <a:rPr lang="en-US" dirty="0" smtClean="0">
                <a:solidFill>
                  <a:schemeClr val="accent6">
                    <a:lumMod val="75000"/>
                  </a:schemeClr>
                </a:solidFill>
                <a:latin typeface="Arial" pitchFamily="34" charset="0"/>
                <a:cs typeface="Arial" pitchFamily="34" charset="0"/>
              </a:rPr>
            </a:br>
            <a:r>
              <a:rPr lang="en-US" dirty="0" smtClean="0">
                <a:solidFill>
                  <a:schemeClr val="accent6">
                    <a:lumMod val="75000"/>
                  </a:schemeClr>
                </a:solidFill>
                <a:latin typeface="Arial" pitchFamily="34" charset="0"/>
                <a:cs typeface="Arial" pitchFamily="34" charset="0"/>
              </a:rPr>
              <a:t/>
            </a:r>
            <a:br>
              <a:rPr lang="en-US" dirty="0" smtClean="0">
                <a:solidFill>
                  <a:schemeClr val="accent6">
                    <a:lumMod val="75000"/>
                  </a:schemeClr>
                </a:solidFill>
                <a:latin typeface="Arial" pitchFamily="34" charset="0"/>
                <a:cs typeface="Arial" pitchFamily="34" charset="0"/>
              </a:rPr>
            </a:br>
            <a:r>
              <a:rPr lang="en-US" dirty="0" smtClean="0">
                <a:solidFill>
                  <a:schemeClr val="accent6">
                    <a:lumMod val="75000"/>
                  </a:schemeClr>
                </a:solidFill>
                <a:latin typeface="Arial" pitchFamily="34" charset="0"/>
                <a:cs typeface="Arial" pitchFamily="34" charset="0"/>
              </a:rPr>
              <a:t/>
            </a:r>
            <a:br>
              <a:rPr lang="en-US" dirty="0" smtClean="0">
                <a:solidFill>
                  <a:schemeClr val="accent6">
                    <a:lumMod val="75000"/>
                  </a:schemeClr>
                </a:solidFill>
                <a:latin typeface="Arial" pitchFamily="34" charset="0"/>
                <a:cs typeface="Arial" pitchFamily="34" charset="0"/>
              </a:rPr>
            </a:br>
            <a:r>
              <a:rPr lang="en-US" sz="4400" b="1" dirty="0" smtClean="0">
                <a:solidFill>
                  <a:schemeClr val="accent6">
                    <a:lumMod val="75000"/>
                  </a:schemeClr>
                </a:solidFill>
                <a:latin typeface="Arial" pitchFamily="34" charset="0"/>
                <a:cs typeface="Arial" pitchFamily="34" charset="0"/>
              </a:rPr>
              <a:t>slide is visible</a:t>
            </a:r>
          </a:p>
        </p:txBody>
      </p:sp>
      <p:sp>
        <p:nvSpPr>
          <p:cNvPr id="11270" name="Line 4"/>
          <p:cNvSpPr>
            <a:spLocks noChangeShapeType="1"/>
          </p:cNvSpPr>
          <p:nvPr/>
        </p:nvSpPr>
        <p:spPr bwMode="auto">
          <a:xfrm>
            <a:off x="0" y="0"/>
            <a:ext cx="9144000" cy="6858000"/>
          </a:xfrm>
          <a:prstGeom prst="line">
            <a:avLst/>
          </a:prstGeom>
          <a:noFill/>
          <a:ln w="127000">
            <a:solidFill>
              <a:srgbClr val="FF3399"/>
            </a:solidFill>
            <a:round/>
            <a:headEnd type="arrow" w="med" len="med"/>
            <a:tailEnd type="arrow" w="med" len="med"/>
          </a:ln>
        </p:spPr>
        <p:txBody>
          <a:bodyPr lIns="91436" tIns="45716" rIns="91436" bIns="45716"/>
          <a:lstStyle/>
          <a:p>
            <a:pPr defTabSz="914400"/>
            <a:endParaRPr lang="en-US" dirty="0">
              <a:solidFill>
                <a:srgbClr val="FFFFFF"/>
              </a:solidFill>
            </a:endParaRPr>
          </a:p>
        </p:txBody>
      </p:sp>
      <p:sp>
        <p:nvSpPr>
          <p:cNvPr id="11271" name="Line 5"/>
          <p:cNvSpPr>
            <a:spLocks noChangeShapeType="1"/>
          </p:cNvSpPr>
          <p:nvPr/>
        </p:nvSpPr>
        <p:spPr bwMode="auto">
          <a:xfrm flipV="1">
            <a:off x="0" y="0"/>
            <a:ext cx="9144000" cy="6858000"/>
          </a:xfrm>
          <a:prstGeom prst="line">
            <a:avLst/>
          </a:prstGeom>
          <a:noFill/>
          <a:ln w="127000">
            <a:solidFill>
              <a:srgbClr val="FF3399"/>
            </a:solidFill>
            <a:round/>
            <a:headEnd type="arrow" w="med" len="med"/>
            <a:tailEnd type="arrow" w="med" len="med"/>
          </a:ln>
        </p:spPr>
        <p:txBody>
          <a:bodyPr lIns="91436" tIns="45716" rIns="91436" bIns="45716"/>
          <a:lstStyle/>
          <a:p>
            <a:pPr defTabSz="914400"/>
            <a:endParaRPr lang="en-US"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1982892" y="2327126"/>
            <a:ext cx="6400799"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An old earth destroys biblical Christianity</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07426" name="Picture 2" descr="IRfocus neptunes ring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8575" y="0"/>
            <a:ext cx="4035425" cy="6858000"/>
          </a:xfrm>
          <a:prstGeom prst="rect">
            <a:avLst/>
          </a:prstGeom>
          <a:noFill/>
        </p:spPr>
      </p:pic>
      <p:sp>
        <p:nvSpPr>
          <p:cNvPr id="2407427" name="Text Box 3"/>
          <p:cNvSpPr txBox="1">
            <a:spLocks noChangeArrowheads="1"/>
          </p:cNvSpPr>
          <p:nvPr/>
        </p:nvSpPr>
        <p:spPr bwMode="auto">
          <a:xfrm>
            <a:off x="468313" y="1557338"/>
            <a:ext cx="4103687" cy="2835275"/>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6000" b="1" smtClean="0">
                <a:solidFill>
                  <a:srgbClr val="FFFFFF"/>
                </a:solidFill>
                <a:latin typeface="Arial Narrow" pitchFamily="34" charset="0"/>
              </a:rPr>
              <a:t>Neptune’s rings are disappearing</a:t>
            </a:r>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409474" name="Picture 2" descr="focus saturn PIA06193 smallest copy"/>
          <p:cNvPicPr>
            <a:picLocks noChangeAspect="1" noChangeArrowheads="1"/>
          </p:cNvPicPr>
          <p:nvPr/>
        </p:nvPicPr>
        <p:blipFill>
          <a:blip r:embed="rId3" cstate="print"/>
          <a:srcRect/>
          <a:stretch>
            <a:fillRect/>
          </a:stretch>
        </p:blipFill>
        <p:spPr bwMode="auto">
          <a:xfrm>
            <a:off x="0" y="260350"/>
            <a:ext cx="9144000" cy="4676775"/>
          </a:xfrm>
          <a:prstGeom prst="rect">
            <a:avLst/>
          </a:prstGeom>
          <a:noFill/>
        </p:spPr>
      </p:pic>
      <p:sp>
        <p:nvSpPr>
          <p:cNvPr id="2409475" name="Text Box 3"/>
          <p:cNvSpPr txBox="1">
            <a:spLocks noChangeArrowheads="1"/>
          </p:cNvSpPr>
          <p:nvPr/>
        </p:nvSpPr>
        <p:spPr bwMode="auto">
          <a:xfrm>
            <a:off x="323850" y="5157788"/>
            <a:ext cx="8820150" cy="701675"/>
          </a:xfrm>
          <a:prstGeom prst="rect">
            <a:avLst/>
          </a:prstGeom>
          <a:noFill/>
          <a:ln w="9525">
            <a:noFill/>
            <a:miter lim="800000"/>
            <a:headEnd/>
            <a:tailEnd/>
          </a:ln>
          <a:effectLst/>
        </p:spPr>
        <p:txBody>
          <a:bodyPr>
            <a:spAutoFit/>
          </a:bodyPr>
          <a:lstStyle/>
          <a:p>
            <a:pPr defTabSz="914400" fontAlgn="base">
              <a:spcBef>
                <a:spcPct val="50000"/>
              </a:spcBef>
              <a:spcAft>
                <a:spcPct val="0"/>
              </a:spcAft>
            </a:pPr>
            <a:r>
              <a:rPr lang="en-US" sz="4000" b="1" smtClean="0">
                <a:solidFill>
                  <a:srgbClr val="FFFFFF"/>
                </a:solidFill>
              </a:rPr>
              <a:t>Saturn’s rings are growing dimmer</a:t>
            </a:r>
          </a:p>
        </p:txBody>
      </p:sp>
    </p:spTree>
  </p:cSld>
  <p:clrMapOvr>
    <a:masterClrMapping/>
  </p:clrMapOvr>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1419977"/>
            <a:ext cx="7086600" cy="2991588"/>
          </a:xfrm>
          <a:prstGeom prst="rect">
            <a:avLst/>
          </a:prstGeom>
          <a:noFill/>
        </p:spPr>
        <p:txBody>
          <a:bodyPr wrap="square" lIns="82292" tIns="41148" rIns="82292" bIns="41148" rtlCol="0">
            <a:spAutoFit/>
          </a:bodyPr>
          <a:lstStyle/>
          <a:p>
            <a:pPr algn="ctr" defTabSz="914400"/>
            <a:r>
              <a:rPr lang="en-AU" sz="6300" dirty="0" smtClean="0">
                <a:solidFill>
                  <a:srgbClr val="800000"/>
                </a:solidFill>
                <a:effectLst>
                  <a:outerShdw blurRad="38100" dist="38100" dir="2700000" algn="tl">
                    <a:srgbClr val="000000">
                      <a:alpha val="43137"/>
                    </a:srgbClr>
                  </a:outerShdw>
                </a:effectLst>
              </a:rPr>
              <a:t>Noah’s Flood washes away the millions of years</a:t>
            </a:r>
            <a:endParaRPr lang="en-AU" sz="6300" dirty="0">
              <a:solidFill>
                <a:srgbClr val="800000"/>
              </a:solidFill>
              <a:effectLst>
                <a:outerShdw blurRad="38100" dist="38100" dir="2700000" algn="tl">
                  <a:srgbClr val="000000">
                    <a:alpha val="43137"/>
                  </a:srgbClr>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Text Box 2"/>
          <p:cNvSpPr txBox="1">
            <a:spLocks noChangeArrowheads="1"/>
          </p:cNvSpPr>
          <p:nvPr/>
        </p:nvSpPr>
        <p:spPr bwMode="auto">
          <a:xfrm>
            <a:off x="4295775" y="1371600"/>
            <a:ext cx="2514600" cy="1800225"/>
          </a:xfrm>
          <a:prstGeom prst="rect">
            <a:avLst/>
          </a:prstGeom>
          <a:noFill/>
          <a:ln w="9525">
            <a:noFill/>
            <a:miter lim="800000"/>
            <a:headEnd/>
            <a:tailEnd/>
          </a:ln>
        </p:spPr>
        <p:txBody>
          <a:bodyPr>
            <a:spAutoFit/>
          </a:bodyPr>
          <a:lstStyle/>
          <a:p>
            <a:pPr defTabSz="914400" eaLnBrk="0" fontAlgn="base" hangingPunct="0">
              <a:spcBef>
                <a:spcPct val="50000"/>
              </a:spcBef>
              <a:spcAft>
                <a:spcPct val="0"/>
              </a:spcAft>
            </a:pPr>
            <a:r>
              <a:rPr lang="en-US" sz="3600" b="1" smtClean="0">
                <a:solidFill>
                  <a:srgbClr val="000000"/>
                </a:solidFill>
              </a:rPr>
              <a:t>An 1853 hat largely entombed in flowstone.</a:t>
            </a:r>
          </a:p>
        </p:txBody>
      </p:sp>
      <p:sp>
        <p:nvSpPr>
          <p:cNvPr id="43011" name="Rectangle 3"/>
          <p:cNvSpPr>
            <a:spLocks noGrp="1" noChangeArrowheads="1"/>
          </p:cNvSpPr>
          <p:nvPr>
            <p:ph type="title" idx="4294967295"/>
          </p:nvPr>
        </p:nvSpPr>
        <p:spPr/>
        <p:txBody>
          <a:bodyPr/>
          <a:lstStyle/>
          <a:p>
            <a:pPr eaLnBrk="1" hangingPunct="1"/>
            <a:r>
              <a:rPr lang="en-AU" smtClean="0"/>
              <a:t>Hat entombed in limestone</a:t>
            </a:r>
          </a:p>
        </p:txBody>
      </p:sp>
      <p:pic>
        <p:nvPicPr>
          <p:cNvPr id="43012" name="Picture 4" descr="hanging bears"/>
          <p:cNvPicPr>
            <a:picLocks noChangeAspect="1" noChangeArrowheads="1"/>
          </p:cNvPicPr>
          <p:nvPr/>
        </p:nvPicPr>
        <p:blipFill>
          <a:blip r:embed="rId3"/>
          <a:srcRect/>
          <a:stretch>
            <a:fillRect/>
          </a:stretch>
        </p:blipFill>
        <p:spPr bwMode="auto">
          <a:xfrm>
            <a:off x="381000" y="0"/>
            <a:ext cx="8458200" cy="6835775"/>
          </a:xfrm>
          <a:prstGeom prst="rect">
            <a:avLst/>
          </a:prstGeom>
          <a:noFill/>
          <a:ln w="9525">
            <a:noFill/>
            <a:miter lim="800000"/>
            <a:headEnd/>
            <a:tailEnd/>
          </a:ln>
        </p:spPr>
      </p:pic>
      <p:sp>
        <p:nvSpPr>
          <p:cNvPr id="43013" name="Text Box 5"/>
          <p:cNvSpPr txBox="1">
            <a:spLocks noChangeArrowheads="1"/>
          </p:cNvSpPr>
          <p:nvPr/>
        </p:nvSpPr>
        <p:spPr bwMode="auto">
          <a:xfrm>
            <a:off x="4343400" y="1371600"/>
            <a:ext cx="2514600" cy="1920875"/>
          </a:xfrm>
          <a:prstGeom prst="rect">
            <a:avLst/>
          </a:prstGeom>
          <a:noFill/>
          <a:ln w="9525">
            <a:noFill/>
            <a:miter lim="800000"/>
            <a:headEnd/>
            <a:tailEnd/>
          </a:ln>
        </p:spPr>
        <p:txBody>
          <a:bodyPr>
            <a:spAutoFit/>
          </a:bodyPr>
          <a:lstStyle/>
          <a:p>
            <a:pPr defTabSz="914400" eaLnBrk="0" fontAlgn="base" hangingPunct="0">
              <a:spcBef>
                <a:spcPct val="50000"/>
              </a:spcBef>
              <a:spcAft>
                <a:spcPct val="0"/>
              </a:spcAft>
            </a:pPr>
            <a:r>
              <a:rPr lang="en-US" sz="3000" b="1" smtClean="0">
                <a:solidFill>
                  <a:srgbClr val="FFFF00"/>
                </a:solidFill>
              </a:rPr>
              <a:t>An 1853 hat largely entombed in flowstone.</a:t>
            </a:r>
            <a:endParaRPr lang="en-US" sz="3600" b="1" smtClean="0">
              <a:solidFill>
                <a:srgbClr val="FFFF00"/>
              </a:solidFill>
            </a:endParaRPr>
          </a:p>
        </p:txBody>
      </p:sp>
    </p:spTree>
  </p:cSld>
  <p:clrMapOvr>
    <a:masterClrMapping/>
  </p:clrMapOvr>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idx="4294967295"/>
          </p:nvPr>
        </p:nvSpPr>
        <p:spPr>
          <a:xfrm>
            <a:off x="990600" y="609600"/>
            <a:ext cx="3657600" cy="4572000"/>
          </a:xfrm>
        </p:spPr>
        <p:txBody>
          <a:bodyPr/>
          <a:lstStyle/>
          <a:p>
            <a:pPr eaLnBrk="1" hangingPunct="1"/>
            <a:r>
              <a:rPr lang="en-AU" smtClean="0"/>
              <a:t>The Amazing Stone bears</a:t>
            </a:r>
          </a:p>
        </p:txBody>
      </p:sp>
      <p:pic>
        <p:nvPicPr>
          <p:cNvPr id="44035" name="Picture 3" descr="teddy bear larg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81000" y="0"/>
            <a:ext cx="4545013" cy="6858000"/>
          </a:xfrm>
          <a:prstGeom prst="rect">
            <a:avLst/>
          </a:prstGeom>
          <a:noFill/>
          <a:ln w="9525">
            <a:noFill/>
            <a:miter lim="800000"/>
            <a:headEnd/>
            <a:tailEnd/>
          </a:ln>
        </p:spPr>
      </p:pic>
      <p:sp>
        <p:nvSpPr>
          <p:cNvPr id="44036" name="Text Box 4"/>
          <p:cNvSpPr txBox="1">
            <a:spLocks noChangeArrowheads="1"/>
          </p:cNvSpPr>
          <p:nvPr/>
        </p:nvSpPr>
        <p:spPr bwMode="auto">
          <a:xfrm>
            <a:off x="4953000" y="685800"/>
            <a:ext cx="4038600" cy="4968875"/>
          </a:xfrm>
          <a:prstGeom prst="rect">
            <a:avLst/>
          </a:prstGeom>
          <a:noFill/>
          <a:ln w="9525">
            <a:noFill/>
            <a:miter lim="800000"/>
            <a:headEnd/>
            <a:tailEnd/>
          </a:ln>
        </p:spPr>
        <p:txBody>
          <a:bodyPr>
            <a:spAutoFit/>
          </a:bodyPr>
          <a:lstStyle/>
          <a:p>
            <a:pPr defTabSz="914400" eaLnBrk="0" fontAlgn="base" hangingPunct="0">
              <a:spcBef>
                <a:spcPct val="50000"/>
              </a:spcBef>
              <a:spcAft>
                <a:spcPct val="0"/>
              </a:spcAft>
            </a:pPr>
            <a:r>
              <a:rPr lang="en-US" sz="4000" b="1" smtClean="0">
                <a:solidFill>
                  <a:srgbClr val="FFCC66"/>
                </a:solidFill>
                <a:latin typeface="Monotype Corsiva" pitchFamily="66" charset="0"/>
              </a:rPr>
              <a:t>The Amazing Stone Bears of Yorkshire</a:t>
            </a:r>
          </a:p>
          <a:p>
            <a:pPr defTabSz="914400" eaLnBrk="0" fontAlgn="base" hangingPunct="0">
              <a:spcBef>
                <a:spcPct val="50000"/>
              </a:spcBef>
              <a:spcAft>
                <a:spcPct val="0"/>
              </a:spcAft>
            </a:pPr>
            <a:endParaRPr lang="en-US" sz="4000" smtClean="0">
              <a:solidFill>
                <a:srgbClr val="FFCC66"/>
              </a:solidFill>
            </a:endParaRPr>
          </a:p>
          <a:p>
            <a:pPr defTabSz="914400" eaLnBrk="0" fontAlgn="base" hangingPunct="0">
              <a:spcBef>
                <a:spcPct val="50000"/>
              </a:spcBef>
              <a:spcAft>
                <a:spcPct val="0"/>
              </a:spcAft>
            </a:pPr>
            <a:endParaRPr lang="en-US" sz="4000" smtClean="0">
              <a:solidFill>
                <a:srgbClr val="FFCC66"/>
              </a:solidFill>
            </a:endParaRPr>
          </a:p>
          <a:p>
            <a:pPr defTabSz="914400" eaLnBrk="0" fontAlgn="base" hangingPunct="0">
              <a:spcBef>
                <a:spcPct val="50000"/>
              </a:spcBef>
              <a:spcAft>
                <a:spcPct val="0"/>
              </a:spcAft>
            </a:pPr>
            <a:r>
              <a:rPr lang="en-US" sz="3200" b="1" i="1" smtClean="0">
                <a:solidFill>
                  <a:srgbClr val="FFCC66"/>
                </a:solidFill>
              </a:rPr>
              <a:t>Creation</a:t>
            </a:r>
            <a:r>
              <a:rPr lang="en-US" sz="3200" b="1" smtClean="0">
                <a:solidFill>
                  <a:srgbClr val="FFCC66"/>
                </a:solidFill>
              </a:rPr>
              <a:t> magazine, June 2002, pp. 48–49.</a:t>
            </a:r>
          </a:p>
        </p:txBody>
      </p:sp>
    </p:spTree>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2" name="Rectangle 11"/>
          <p:cNvSpPr>
            <a:spLocks noGrp="1"/>
          </p:cNvSpPr>
          <p:nvPr/>
        </p:nvSpPr>
        <p:spPr>
          <a:xfrm>
            <a:off x="856512" y="1718441"/>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‘Dating’ the Earth</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2" name="Text Box 4"/>
          <p:cNvSpPr txBox="1">
            <a:spLocks noChangeArrowheads="1"/>
          </p:cNvSpPr>
          <p:nvPr/>
        </p:nvSpPr>
        <p:spPr bwMode="auto">
          <a:xfrm>
            <a:off x="1673574" y="256081"/>
            <a:ext cx="5591402" cy="923330"/>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5400" b="1" dirty="0" smtClean="0">
                <a:solidFill>
                  <a:srgbClr val="000099"/>
                </a:solidFill>
                <a:latin typeface="Calibri" pitchFamily="34" charset="0"/>
                <a:cs typeface="Calibri" pitchFamily="34" charset="0"/>
              </a:rPr>
              <a:t>William Thompson</a:t>
            </a:r>
            <a:endParaRPr lang="en-US" sz="5400" b="1" dirty="0">
              <a:solidFill>
                <a:srgbClr val="000099"/>
              </a:solidFill>
              <a:latin typeface="Calibri" pitchFamily="34" charset="0"/>
              <a:cs typeface="Calibri" pitchFamily="34" charset="0"/>
            </a:endParaRPr>
          </a:p>
        </p:txBody>
      </p:sp>
      <p:sp>
        <p:nvSpPr>
          <p:cNvPr id="1106952" name="Text Box 8"/>
          <p:cNvSpPr txBox="1">
            <a:spLocks noChangeArrowheads="1"/>
          </p:cNvSpPr>
          <p:nvPr/>
        </p:nvSpPr>
        <p:spPr bwMode="auto">
          <a:xfrm>
            <a:off x="609600" y="2209800"/>
            <a:ext cx="4267200" cy="3785652"/>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sz="4000" b="1" dirty="0" smtClean="0">
                <a:latin typeface="Calibri" pitchFamily="34" charset="0"/>
                <a:cs typeface="Calibri" pitchFamily="34" charset="0"/>
              </a:rPr>
              <a:t>Physicist, Glasgow.</a:t>
            </a:r>
          </a:p>
          <a:p>
            <a:pPr algn="ctr" defTabSz="914400" fontAlgn="base">
              <a:spcBef>
                <a:spcPct val="0"/>
              </a:spcBef>
              <a:spcAft>
                <a:spcPct val="0"/>
              </a:spcAft>
            </a:pPr>
            <a:r>
              <a:rPr lang="en-US" sz="4000" b="1" dirty="0" smtClean="0">
                <a:latin typeface="Calibri" pitchFamily="34" charset="0"/>
                <a:cs typeface="Calibri" pitchFamily="34" charset="0"/>
              </a:rPr>
              <a:t>1862 published calculations of age of the earth: </a:t>
            </a:r>
          </a:p>
          <a:p>
            <a:pPr algn="ctr" defTabSz="914400" fontAlgn="base">
              <a:spcBef>
                <a:spcPct val="0"/>
              </a:spcBef>
              <a:spcAft>
                <a:spcPct val="0"/>
              </a:spcAft>
            </a:pPr>
            <a:r>
              <a:rPr lang="en-US" sz="4000" b="1" dirty="0" smtClean="0">
                <a:latin typeface="Calibri" pitchFamily="34" charset="0"/>
                <a:cs typeface="Calibri" pitchFamily="34" charset="0"/>
              </a:rPr>
              <a:t>20 to 400 million years</a:t>
            </a:r>
            <a:endParaRPr lang="en-US" sz="4000" b="1" dirty="0">
              <a:latin typeface="Calibri" pitchFamily="34" charset="0"/>
              <a:cs typeface="Calibri" pitchFamily="34" charset="0"/>
            </a:endParaRPr>
          </a:p>
        </p:txBody>
      </p:sp>
      <p:pic>
        <p:nvPicPr>
          <p:cNvPr id="7169" name="Picture 1"/>
          <p:cNvPicPr>
            <a:picLocks noChangeAspect="1" noChangeArrowheads="1"/>
          </p:cNvPicPr>
          <p:nvPr/>
        </p:nvPicPr>
        <p:blipFill>
          <a:blip r:embed="rId3" cstate="print"/>
          <a:srcRect/>
          <a:stretch>
            <a:fillRect/>
          </a:stretch>
        </p:blipFill>
        <p:spPr bwMode="auto">
          <a:xfrm>
            <a:off x="5476486" y="2083160"/>
            <a:ext cx="3113088" cy="4358323"/>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7" name="Text Box 4"/>
          <p:cNvSpPr txBox="1">
            <a:spLocks noChangeArrowheads="1"/>
          </p:cNvSpPr>
          <p:nvPr/>
        </p:nvSpPr>
        <p:spPr bwMode="auto">
          <a:xfrm>
            <a:off x="2049551" y="1140805"/>
            <a:ext cx="5040313" cy="769441"/>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4400" dirty="0" smtClean="0">
                <a:solidFill>
                  <a:srgbClr val="000099"/>
                </a:solidFill>
                <a:effectLst>
                  <a:outerShdw blurRad="38100" dist="38100" dir="2700000" algn="tl">
                    <a:srgbClr val="000000">
                      <a:alpha val="43137"/>
                    </a:srgbClr>
                  </a:outerShdw>
                </a:effectLst>
                <a:latin typeface="Calibri" pitchFamily="34" charset="0"/>
                <a:cs typeface="Calibri" pitchFamily="34" charset="0"/>
              </a:rPr>
              <a:t>(Lord Kelvin)</a:t>
            </a:r>
            <a:endParaRPr lang="en-US" sz="4400" dirty="0">
              <a:solidFill>
                <a:srgbClr val="000099"/>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6952"/>
                                        </p:tgtEl>
                                        <p:attrNameLst>
                                          <p:attrName>style.visibility</p:attrName>
                                        </p:attrNameLst>
                                      </p:cBhvr>
                                      <p:to>
                                        <p:strVal val="visible"/>
                                      </p:to>
                                    </p:set>
                                    <p:animEffect transition="in" filter="wipe(left)">
                                      <p:cBhvr>
                                        <p:cTn id="7" dur="500"/>
                                        <p:tgtEl>
                                          <p:spTgt spid="11069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952"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370564" name="Text Box 4"/>
          <p:cNvSpPr txBox="1">
            <a:spLocks noChangeArrowheads="1"/>
          </p:cNvSpPr>
          <p:nvPr/>
        </p:nvSpPr>
        <p:spPr bwMode="auto">
          <a:xfrm>
            <a:off x="120131" y="476250"/>
            <a:ext cx="2188612" cy="630942"/>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pPr>
            <a:r>
              <a:rPr lang="en-US" sz="3500" dirty="0" smtClean="0">
                <a:solidFill>
                  <a:srgbClr val="C00000"/>
                </a:solidFill>
                <a:latin typeface="Calibri" pitchFamily="34" charset="0"/>
                <a:cs typeface="Calibri" pitchFamily="34" charset="0"/>
              </a:rPr>
              <a:t>Lord Kelvin</a:t>
            </a:r>
          </a:p>
        </p:txBody>
      </p:sp>
      <p:pic>
        <p:nvPicPr>
          <p:cNvPr id="2370565" name="Picture 5" descr="Kelvin (Lewis) s"/>
          <p:cNvPicPr>
            <a:picLocks noChangeAspect="1" noChangeArrowheads="1"/>
          </p:cNvPicPr>
          <p:nvPr/>
        </p:nvPicPr>
        <p:blipFill>
          <a:blip r:embed="rId4" cstate="print"/>
          <a:srcRect/>
          <a:stretch>
            <a:fillRect/>
          </a:stretch>
        </p:blipFill>
        <p:spPr bwMode="auto">
          <a:xfrm>
            <a:off x="3438525" y="368146"/>
            <a:ext cx="3343275" cy="5651654"/>
          </a:xfrm>
          <a:prstGeom prst="rect">
            <a:avLst/>
          </a:prstGeom>
          <a:noFill/>
        </p:spPr>
      </p:pic>
      <p:sp>
        <p:nvSpPr>
          <p:cNvPr id="2370566" name="Text Box 6"/>
          <p:cNvSpPr txBox="1">
            <a:spLocks noChangeArrowheads="1"/>
          </p:cNvSpPr>
          <p:nvPr/>
        </p:nvSpPr>
        <p:spPr bwMode="auto">
          <a:xfrm>
            <a:off x="284888" y="1720850"/>
            <a:ext cx="1951175" cy="3323987"/>
          </a:xfrm>
          <a:prstGeom prst="rect">
            <a:avLst/>
          </a:prstGeom>
          <a:noFill/>
          <a:ln w="9525">
            <a:noFill/>
            <a:miter lim="800000"/>
            <a:headEnd/>
            <a:tailEnd/>
          </a:ln>
          <a:effectLst/>
        </p:spPr>
        <p:txBody>
          <a:bodyPr wrap="none">
            <a:spAutoFit/>
          </a:bodyPr>
          <a:lstStyle/>
          <a:p>
            <a:pPr algn="ctr" defTabSz="914400" fontAlgn="base">
              <a:spcBef>
                <a:spcPct val="0"/>
              </a:spcBef>
              <a:spcAft>
                <a:spcPct val="0"/>
              </a:spcAft>
            </a:pPr>
            <a:r>
              <a:rPr lang="en-US" sz="3500" dirty="0" smtClean="0">
                <a:solidFill>
                  <a:srgbClr val="002060"/>
                </a:solidFill>
                <a:latin typeface="Calibri" pitchFamily="34" charset="0"/>
                <a:cs typeface="Calibri" pitchFamily="34" charset="0"/>
              </a:rPr>
              <a:t>Assumed </a:t>
            </a:r>
          </a:p>
          <a:p>
            <a:pPr algn="ctr" defTabSz="914400" fontAlgn="base">
              <a:spcBef>
                <a:spcPct val="0"/>
              </a:spcBef>
              <a:spcAft>
                <a:spcPct val="0"/>
              </a:spcAft>
            </a:pPr>
            <a:r>
              <a:rPr lang="en-US" sz="3500" dirty="0" smtClean="0">
                <a:solidFill>
                  <a:srgbClr val="002060"/>
                </a:solidFill>
                <a:latin typeface="Calibri" pitchFamily="34" charset="0"/>
                <a:cs typeface="Calibri" pitchFamily="34" charset="0"/>
              </a:rPr>
              <a:t>Earth</a:t>
            </a:r>
          </a:p>
          <a:p>
            <a:pPr algn="ctr" defTabSz="914400" fontAlgn="base">
              <a:spcBef>
                <a:spcPct val="0"/>
              </a:spcBef>
              <a:spcAft>
                <a:spcPct val="0"/>
              </a:spcAft>
            </a:pPr>
            <a:r>
              <a:rPr lang="en-US" sz="3500" dirty="0" smtClean="0">
                <a:solidFill>
                  <a:srgbClr val="002060"/>
                </a:solidFill>
                <a:latin typeface="Calibri" pitchFamily="34" charset="0"/>
                <a:cs typeface="Calibri" pitchFamily="34" charset="0"/>
              </a:rPr>
              <a:t>cooled </a:t>
            </a:r>
          </a:p>
          <a:p>
            <a:pPr algn="ctr" defTabSz="914400" fontAlgn="base">
              <a:spcBef>
                <a:spcPct val="0"/>
              </a:spcBef>
              <a:spcAft>
                <a:spcPct val="0"/>
              </a:spcAft>
            </a:pPr>
            <a:r>
              <a:rPr lang="en-US" sz="3500" dirty="0" smtClean="0">
                <a:solidFill>
                  <a:srgbClr val="002060"/>
                </a:solidFill>
                <a:latin typeface="Calibri" pitchFamily="34" charset="0"/>
                <a:cs typeface="Calibri" pitchFamily="34" charset="0"/>
              </a:rPr>
              <a:t>from </a:t>
            </a:r>
          </a:p>
          <a:p>
            <a:pPr algn="ctr" defTabSz="914400" fontAlgn="base">
              <a:spcBef>
                <a:spcPct val="0"/>
              </a:spcBef>
              <a:spcAft>
                <a:spcPct val="0"/>
              </a:spcAft>
            </a:pPr>
            <a:r>
              <a:rPr lang="en-US" sz="3500" dirty="0" smtClean="0">
                <a:solidFill>
                  <a:srgbClr val="002060"/>
                </a:solidFill>
                <a:latin typeface="Calibri" pitchFamily="34" charset="0"/>
                <a:cs typeface="Calibri" pitchFamily="34" charset="0"/>
              </a:rPr>
              <a:t>a molten </a:t>
            </a:r>
          </a:p>
          <a:p>
            <a:pPr algn="ctr" defTabSz="914400" fontAlgn="base">
              <a:spcBef>
                <a:spcPct val="0"/>
              </a:spcBef>
              <a:spcAft>
                <a:spcPct val="0"/>
              </a:spcAft>
            </a:pPr>
            <a:r>
              <a:rPr lang="en-US" sz="3500" dirty="0" smtClean="0">
                <a:solidFill>
                  <a:srgbClr val="002060"/>
                </a:solidFill>
                <a:latin typeface="Calibri" pitchFamily="34" charset="0"/>
                <a:cs typeface="Calibri" pitchFamily="34" charset="0"/>
              </a:rPr>
              <a:t>ball</a:t>
            </a:r>
          </a:p>
        </p:txBody>
      </p:sp>
      <p:pic>
        <p:nvPicPr>
          <p:cNvPr id="2370567" name="Picture 7"/>
          <p:cNvPicPr>
            <a:picLocks noChangeAspect="1" noChangeArrowheads="1"/>
          </p:cNvPicPr>
          <p:nvPr/>
        </p:nvPicPr>
        <p:blipFill>
          <a:blip r:embed="rId5" cstate="print"/>
          <a:srcRect/>
          <a:stretch>
            <a:fillRect/>
          </a:stretch>
        </p:blipFill>
        <p:spPr bwMode="auto">
          <a:xfrm>
            <a:off x="2474913" y="271517"/>
            <a:ext cx="6211887" cy="6281683"/>
          </a:xfrm>
          <a:prstGeom prst="rect">
            <a:avLst/>
          </a:prstGeom>
          <a:noFill/>
          <a:ln w="9525">
            <a:noFill/>
            <a:miter lim="800000"/>
            <a:headEnd/>
            <a:tailEnd/>
          </a:ln>
          <a:effectLst/>
        </p:spPr>
      </p:pic>
      <p:sp>
        <p:nvSpPr>
          <p:cNvPr id="2370568" name="Text Box 8"/>
          <p:cNvSpPr txBox="1">
            <a:spLocks noChangeArrowheads="1"/>
          </p:cNvSpPr>
          <p:nvPr/>
        </p:nvSpPr>
        <p:spPr bwMode="auto">
          <a:xfrm>
            <a:off x="838200" y="5867400"/>
            <a:ext cx="7921015" cy="707886"/>
          </a:xfrm>
          <a:prstGeom prst="rect">
            <a:avLst/>
          </a:prstGeom>
          <a:solidFill>
            <a:schemeClr val="bg2">
              <a:lumMod val="90000"/>
            </a:schemeClr>
          </a:solidFill>
          <a:ln w="9525">
            <a:noFill/>
            <a:miter lim="800000"/>
            <a:headEnd/>
            <a:tailEnd/>
          </a:ln>
          <a:effectLst/>
        </p:spPr>
        <p:txBody>
          <a:bodyPr wrap="none">
            <a:spAutoFit/>
          </a:bodyPr>
          <a:lstStyle/>
          <a:p>
            <a:pPr defTabSz="914400" fontAlgn="base">
              <a:spcBef>
                <a:spcPct val="0"/>
              </a:spcBef>
              <a:spcAft>
                <a:spcPct val="0"/>
              </a:spcAft>
            </a:pPr>
            <a:r>
              <a:rPr lang="en-US" sz="4000" b="1" dirty="0" smtClean="0">
                <a:solidFill>
                  <a:srgbClr val="663300"/>
                </a:solidFill>
                <a:latin typeface="Calibri" pitchFamily="34" charset="0"/>
                <a:cs typeface="Calibri" pitchFamily="34" charset="0"/>
              </a:rPr>
              <a:t>    Calculated age ~ 40 million years   </a:t>
            </a:r>
          </a:p>
        </p:txBody>
      </p:sp>
      <p:grpSp>
        <p:nvGrpSpPr>
          <p:cNvPr id="2" name="Group 9"/>
          <p:cNvGrpSpPr>
            <a:grpSpLocks/>
          </p:cNvGrpSpPr>
          <p:nvPr/>
        </p:nvGrpSpPr>
        <p:grpSpPr bwMode="auto">
          <a:xfrm>
            <a:off x="3708400" y="908050"/>
            <a:ext cx="4643438" cy="4560888"/>
            <a:chOff x="2699" y="391"/>
            <a:chExt cx="2925" cy="2873"/>
          </a:xfrm>
        </p:grpSpPr>
        <p:sp>
          <p:nvSpPr>
            <p:cNvPr id="2370570" name="Line 10"/>
            <p:cNvSpPr>
              <a:spLocks noChangeShapeType="1"/>
            </p:cNvSpPr>
            <p:nvPr/>
          </p:nvSpPr>
          <p:spPr bwMode="auto">
            <a:xfrm>
              <a:off x="2699" y="618"/>
              <a:ext cx="0" cy="2268"/>
            </a:xfrm>
            <a:prstGeom prst="line">
              <a:avLst/>
            </a:prstGeom>
            <a:noFill/>
            <a:ln w="57150">
              <a:solidFill>
                <a:schemeClr val="bg1"/>
              </a:solidFill>
              <a:round/>
              <a:headEnd/>
              <a:tailEnd/>
            </a:ln>
            <a:effectLst/>
          </p:spPr>
          <p:txBody>
            <a:bodyP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sp>
          <p:nvSpPr>
            <p:cNvPr id="2370571" name="Line 11"/>
            <p:cNvSpPr>
              <a:spLocks noChangeShapeType="1"/>
            </p:cNvSpPr>
            <p:nvPr/>
          </p:nvSpPr>
          <p:spPr bwMode="auto">
            <a:xfrm flipH="1">
              <a:off x="2699" y="2886"/>
              <a:ext cx="2925" cy="0"/>
            </a:xfrm>
            <a:prstGeom prst="line">
              <a:avLst/>
            </a:prstGeom>
            <a:noFill/>
            <a:ln w="57150">
              <a:solidFill>
                <a:schemeClr val="bg1"/>
              </a:solidFill>
              <a:round/>
              <a:headEnd/>
              <a:tailEnd/>
            </a:ln>
            <a:effectLst/>
          </p:spPr>
          <p:txBody>
            <a:bodyP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sp>
          <p:nvSpPr>
            <p:cNvPr id="2370572" name="Text Box 12"/>
            <p:cNvSpPr txBox="1">
              <a:spLocks noChangeArrowheads="1"/>
            </p:cNvSpPr>
            <p:nvPr/>
          </p:nvSpPr>
          <p:spPr bwMode="auto">
            <a:xfrm>
              <a:off x="4196" y="2976"/>
              <a:ext cx="574" cy="288"/>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pPr>
              <a:r>
                <a:rPr lang="en-US" sz="2400" b="1" smtClean="0">
                  <a:solidFill>
                    <a:srgbClr val="FFFFFF"/>
                  </a:solidFill>
                </a:rPr>
                <a:t>TIME</a:t>
              </a:r>
            </a:p>
          </p:txBody>
        </p:sp>
        <p:sp>
          <p:nvSpPr>
            <p:cNvPr id="2370573" name="Text Box 13"/>
            <p:cNvSpPr txBox="1">
              <a:spLocks noChangeArrowheads="1"/>
            </p:cNvSpPr>
            <p:nvPr/>
          </p:nvSpPr>
          <p:spPr bwMode="auto">
            <a:xfrm>
              <a:off x="2789" y="391"/>
              <a:ext cx="1578" cy="288"/>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pPr>
              <a:r>
                <a:rPr lang="en-US" sz="2400" b="1" smtClean="0">
                  <a:solidFill>
                    <a:srgbClr val="FFFFFF"/>
                  </a:solidFill>
                </a:rPr>
                <a:t>TEMPERATURE</a:t>
              </a:r>
            </a:p>
          </p:txBody>
        </p:sp>
      </p:grpSp>
      <p:grpSp>
        <p:nvGrpSpPr>
          <p:cNvPr id="3" name="Group 14"/>
          <p:cNvGrpSpPr>
            <a:grpSpLocks/>
          </p:cNvGrpSpPr>
          <p:nvPr/>
        </p:nvGrpSpPr>
        <p:grpSpPr bwMode="auto">
          <a:xfrm>
            <a:off x="3549650" y="1195388"/>
            <a:ext cx="4622800" cy="3602037"/>
            <a:chOff x="2599" y="572"/>
            <a:chExt cx="2912" cy="2269"/>
          </a:xfrm>
        </p:grpSpPr>
        <p:sp>
          <p:nvSpPr>
            <p:cNvPr id="2370575" name="Freeform 15"/>
            <p:cNvSpPr>
              <a:spLocks/>
            </p:cNvSpPr>
            <p:nvPr/>
          </p:nvSpPr>
          <p:spPr bwMode="auto">
            <a:xfrm>
              <a:off x="2699" y="709"/>
              <a:ext cx="2722" cy="2035"/>
            </a:xfrm>
            <a:custGeom>
              <a:avLst/>
              <a:gdLst/>
              <a:ahLst/>
              <a:cxnLst>
                <a:cxn ang="0">
                  <a:pos x="0" y="0"/>
                </a:cxn>
                <a:cxn ang="0">
                  <a:pos x="689" y="1095"/>
                </a:cxn>
                <a:cxn ang="0">
                  <a:pos x="1358" y="1637"/>
                </a:cxn>
                <a:cxn ang="0">
                  <a:pos x="2036" y="1908"/>
                </a:cxn>
                <a:cxn ang="0">
                  <a:pos x="2722" y="2035"/>
                </a:cxn>
              </a:cxnLst>
              <a:rect l="0" t="0" r="r" b="b"/>
              <a:pathLst>
                <a:path w="2722" h="2035">
                  <a:moveTo>
                    <a:pt x="0" y="0"/>
                  </a:moveTo>
                  <a:cubicBezTo>
                    <a:pt x="115" y="182"/>
                    <a:pt x="463" y="822"/>
                    <a:pt x="689" y="1095"/>
                  </a:cubicBezTo>
                  <a:cubicBezTo>
                    <a:pt x="915" y="1368"/>
                    <a:pt x="1134" y="1502"/>
                    <a:pt x="1358" y="1637"/>
                  </a:cubicBezTo>
                  <a:cubicBezTo>
                    <a:pt x="1582" y="1772"/>
                    <a:pt x="1809" y="1842"/>
                    <a:pt x="2036" y="1908"/>
                  </a:cubicBezTo>
                  <a:cubicBezTo>
                    <a:pt x="2263" y="1974"/>
                    <a:pt x="2579" y="2009"/>
                    <a:pt x="2722" y="2035"/>
                  </a:cubicBezTo>
                </a:path>
              </a:pathLst>
            </a:custGeom>
            <a:noFill/>
            <a:ln w="57150" cmpd="sng">
              <a:solidFill>
                <a:srgbClr val="99FF33"/>
              </a:solidFill>
              <a:round/>
              <a:headEnd/>
              <a:tailEnd/>
            </a:ln>
            <a:effectLst/>
          </p:spPr>
          <p:txBody>
            <a:bodyP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sp>
          <p:nvSpPr>
            <p:cNvPr id="2370576" name="Oval 16"/>
            <p:cNvSpPr>
              <a:spLocks noChangeArrowheads="1"/>
            </p:cNvSpPr>
            <p:nvPr/>
          </p:nvSpPr>
          <p:spPr bwMode="auto">
            <a:xfrm>
              <a:off x="3288" y="1706"/>
              <a:ext cx="182" cy="182"/>
            </a:xfrm>
            <a:prstGeom prst="ellipse">
              <a:avLst/>
            </a:prstGeom>
            <a:solidFill>
              <a:srgbClr val="FFFF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sp>
          <p:nvSpPr>
            <p:cNvPr id="2370577" name="Oval 17"/>
            <p:cNvSpPr>
              <a:spLocks noChangeArrowheads="1"/>
            </p:cNvSpPr>
            <p:nvPr/>
          </p:nvSpPr>
          <p:spPr bwMode="auto">
            <a:xfrm>
              <a:off x="3969" y="2251"/>
              <a:ext cx="182" cy="182"/>
            </a:xfrm>
            <a:prstGeom prst="ellipse">
              <a:avLst/>
            </a:prstGeom>
            <a:solidFill>
              <a:srgbClr val="FFFF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sp>
          <p:nvSpPr>
            <p:cNvPr id="2370578" name="Oval 18"/>
            <p:cNvSpPr>
              <a:spLocks noChangeArrowheads="1"/>
            </p:cNvSpPr>
            <p:nvPr/>
          </p:nvSpPr>
          <p:spPr bwMode="auto">
            <a:xfrm>
              <a:off x="4649" y="2523"/>
              <a:ext cx="182" cy="182"/>
            </a:xfrm>
            <a:prstGeom prst="ellipse">
              <a:avLst/>
            </a:prstGeom>
            <a:solidFill>
              <a:srgbClr val="FFFF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sp>
          <p:nvSpPr>
            <p:cNvPr id="2370579" name="Oval 19"/>
            <p:cNvSpPr>
              <a:spLocks noChangeArrowheads="1"/>
            </p:cNvSpPr>
            <p:nvPr/>
          </p:nvSpPr>
          <p:spPr bwMode="auto">
            <a:xfrm>
              <a:off x="5329" y="2659"/>
              <a:ext cx="182" cy="182"/>
            </a:xfrm>
            <a:prstGeom prst="ellipse">
              <a:avLst/>
            </a:prstGeom>
            <a:solidFill>
              <a:srgbClr val="FFFF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sp>
          <p:nvSpPr>
            <p:cNvPr id="2370580" name="Oval 20"/>
            <p:cNvSpPr>
              <a:spLocks noChangeArrowheads="1"/>
            </p:cNvSpPr>
            <p:nvPr/>
          </p:nvSpPr>
          <p:spPr bwMode="auto">
            <a:xfrm>
              <a:off x="2599" y="572"/>
              <a:ext cx="182" cy="182"/>
            </a:xfrm>
            <a:prstGeom prst="ellipse">
              <a:avLst/>
            </a:prstGeom>
            <a:solidFill>
              <a:srgbClr val="FFFF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latin typeface="Times New Roman" pitchFamily="18" charset="0"/>
              </a:endParaRPr>
            </a:p>
          </p:txBody>
        </p:sp>
      </p:gr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70566"/>
                                        </p:tgtEl>
                                        <p:attrNameLst>
                                          <p:attrName>style.visibility</p:attrName>
                                        </p:attrNameLst>
                                      </p:cBhvr>
                                      <p:to>
                                        <p:strVal val="visible"/>
                                      </p:to>
                                    </p:set>
                                    <p:animEffect transition="in" filter="wipe(left)">
                                      <p:cBhvr>
                                        <p:cTn id="7" dur="500"/>
                                        <p:tgtEl>
                                          <p:spTgt spid="237056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370567"/>
                                        </p:tgtEl>
                                        <p:attrNameLst>
                                          <p:attrName>style.visibility</p:attrName>
                                        </p:attrNameLst>
                                      </p:cBhvr>
                                      <p:to>
                                        <p:strVal val="visible"/>
                                      </p:to>
                                    </p:set>
                                    <p:animEffect transition="in" filter="dissolve">
                                      <p:cBhvr>
                                        <p:cTn id="12" dur="500"/>
                                        <p:tgtEl>
                                          <p:spTgt spid="237056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500"/>
                            </p:stCondLst>
                            <p:childTnLst>
                              <p:par>
                                <p:cTn id="19" presetID="22" presetClass="entr" presetSubtype="8" fill="hold" nodeType="afterEffect">
                                  <p:stCondLst>
                                    <p:cond delay="50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370568"/>
                                        </p:tgtEl>
                                        <p:attrNameLst>
                                          <p:attrName>style.visibility</p:attrName>
                                        </p:attrNameLst>
                                      </p:cBhvr>
                                      <p:to>
                                        <p:strVal val="visible"/>
                                      </p:to>
                                    </p:set>
                                    <p:animEffect transition="in" filter="wipe(left)">
                                      <p:cBhvr>
                                        <p:cTn id="26" dur="500"/>
                                        <p:tgtEl>
                                          <p:spTgt spid="23705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0566" grpId="0"/>
      <p:bldP spid="2370568"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Earth from space</a:t>
            </a:r>
          </a:p>
        </p:txBody>
      </p:sp>
      <p:pic>
        <p:nvPicPr>
          <p:cNvPr id="96259" name="Picture 3" descr="earth from space"/>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1403350" y="17463"/>
            <a:ext cx="6858000" cy="6746875"/>
          </a:xfrm>
          <a:prstGeom prst="rect">
            <a:avLst/>
          </a:prstGeom>
          <a:noFill/>
          <a:ln w="9525">
            <a:noFill/>
            <a:miter lim="800000"/>
            <a:headEnd/>
            <a:tailEnd/>
          </a:ln>
        </p:spPr>
      </p:pic>
      <p:sp>
        <p:nvSpPr>
          <p:cNvPr id="1108996" name="Text Box 4"/>
          <p:cNvSpPr txBox="1">
            <a:spLocks noChangeArrowheads="1"/>
          </p:cNvSpPr>
          <p:nvPr/>
        </p:nvSpPr>
        <p:spPr bwMode="auto">
          <a:xfrm>
            <a:off x="457200" y="304800"/>
            <a:ext cx="7959038" cy="1785104"/>
          </a:xfrm>
          <a:prstGeom prst="rect">
            <a:avLst/>
          </a:prstGeom>
          <a:noFill/>
          <a:ln w="9525">
            <a:noFill/>
            <a:miter lim="800000"/>
            <a:headEnd/>
            <a:tailEnd/>
          </a:ln>
        </p:spPr>
        <p:txBody>
          <a:bodyPr wrap="none">
            <a:spAutoFit/>
          </a:bodyPr>
          <a:lstStyle/>
          <a:p>
            <a:pPr defTabSz="914400" fontAlgn="base">
              <a:spcBef>
                <a:spcPct val="0"/>
              </a:spcBef>
              <a:spcAft>
                <a:spcPct val="0"/>
              </a:spcAft>
            </a:pPr>
            <a:r>
              <a:rPr lang="en-US" sz="4000" dirty="0">
                <a:solidFill>
                  <a:schemeClr val="bg1"/>
                </a:solidFill>
                <a:effectLst>
                  <a:outerShdw blurRad="38100" dist="38100" dir="2700000" algn="tl">
                    <a:srgbClr val="000000">
                      <a:alpha val="43137"/>
                    </a:srgbClr>
                  </a:outerShdw>
                </a:effectLst>
                <a:latin typeface="Calibri" pitchFamily="34" charset="0"/>
                <a:cs typeface="Calibri" pitchFamily="34" charset="0"/>
              </a:rPr>
              <a:t>… and the Spirit of God was hovering </a:t>
            </a:r>
          </a:p>
          <a:p>
            <a:pPr defTabSz="914400" fontAlgn="base">
              <a:spcBef>
                <a:spcPct val="0"/>
              </a:spcBef>
              <a:spcAft>
                <a:spcPct val="0"/>
              </a:spcAft>
            </a:pPr>
            <a:r>
              <a:rPr lang="en-US" sz="4000" dirty="0">
                <a:solidFill>
                  <a:schemeClr val="bg1"/>
                </a:solidFill>
                <a:effectLst>
                  <a:outerShdw blurRad="38100" dist="38100" dir="2700000" algn="tl">
                    <a:srgbClr val="000000">
                      <a:alpha val="43137"/>
                    </a:srgbClr>
                  </a:outerShdw>
                </a:effectLst>
                <a:latin typeface="Calibri" pitchFamily="34" charset="0"/>
                <a:cs typeface="Calibri" pitchFamily="34" charset="0"/>
              </a:rPr>
              <a:t>over the waters.</a:t>
            </a:r>
          </a:p>
          <a:p>
            <a:pPr defTabSz="914400" fontAlgn="base">
              <a:spcBef>
                <a:spcPct val="0"/>
              </a:spcBef>
              <a:spcAft>
                <a:spcPct val="0"/>
              </a:spcAft>
            </a:pPr>
            <a:r>
              <a:rPr lang="en-US" sz="3000" dirty="0">
                <a:solidFill>
                  <a:schemeClr val="bg1"/>
                </a:solidFill>
                <a:effectLst>
                  <a:outerShdw blurRad="38100" dist="38100" dir="2700000" algn="tl">
                    <a:srgbClr val="000000">
                      <a:alpha val="43137"/>
                    </a:srgbClr>
                  </a:outerShdw>
                </a:effectLst>
                <a:latin typeface="Calibri" pitchFamily="34" charset="0"/>
                <a:cs typeface="Calibri" pitchFamily="34" charset="0"/>
              </a:rPr>
              <a:t>Genesis 1:2</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08996"/>
                                        </p:tgtEl>
                                        <p:attrNameLst>
                                          <p:attrName>style.visibility</p:attrName>
                                        </p:attrNameLst>
                                      </p:cBhvr>
                                      <p:to>
                                        <p:strVal val="visible"/>
                                      </p:to>
                                    </p:set>
                                    <p:animEffect transition="in" filter="wipe(left)">
                                      <p:cBhvr>
                                        <p:cTn id="7" dur="500"/>
                                        <p:tgtEl>
                                          <p:spTgt spid="1108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8996" grpId="0"/>
    </p:bld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37261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6193" y="761999"/>
            <a:ext cx="5919016" cy="5729229"/>
          </a:xfrm>
          <a:prstGeom prst="rect">
            <a:avLst/>
          </a:prstGeom>
          <a:noFill/>
          <a:ln w="9525">
            <a:noFill/>
            <a:miter lim="800000"/>
            <a:headEnd/>
            <a:tailEnd/>
          </a:ln>
          <a:effectLst/>
        </p:spPr>
      </p:pic>
      <p:sp>
        <p:nvSpPr>
          <p:cNvPr id="2372613" name="Text Box 5"/>
          <p:cNvSpPr txBox="1">
            <a:spLocks noChangeArrowheads="1"/>
          </p:cNvSpPr>
          <p:nvPr/>
        </p:nvSpPr>
        <p:spPr bwMode="auto">
          <a:xfrm>
            <a:off x="622644" y="131058"/>
            <a:ext cx="7987956" cy="630942"/>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500" dirty="0" smtClean="0">
                <a:solidFill>
                  <a:srgbClr val="FFFF00"/>
                </a:solidFill>
                <a:latin typeface="Calibri" pitchFamily="34" charset="0"/>
                <a:cs typeface="Calibri" pitchFamily="34" charset="0"/>
              </a:rPr>
              <a:t>Helmholtz:  Assumed gravitational collapse</a:t>
            </a:r>
          </a:p>
        </p:txBody>
      </p:sp>
      <p:sp>
        <p:nvSpPr>
          <p:cNvPr id="2372614" name="Text Box 6"/>
          <p:cNvSpPr txBox="1">
            <a:spLocks noChangeArrowheads="1"/>
          </p:cNvSpPr>
          <p:nvPr/>
        </p:nvSpPr>
        <p:spPr bwMode="auto">
          <a:xfrm>
            <a:off x="887899" y="5893672"/>
            <a:ext cx="7113101" cy="707886"/>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4000" b="1" dirty="0" smtClean="0">
                <a:solidFill>
                  <a:srgbClr val="FFFF00"/>
                </a:solidFill>
                <a:latin typeface="Calibri" pitchFamily="34" charset="0"/>
                <a:cs typeface="Calibri" pitchFamily="34" charset="0"/>
              </a:rPr>
              <a:t>Calculated age ~ 40 million years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72613"/>
                                        </p:tgtEl>
                                        <p:attrNameLst>
                                          <p:attrName>style.visibility</p:attrName>
                                        </p:attrNameLst>
                                      </p:cBhvr>
                                      <p:to>
                                        <p:strVal val="visible"/>
                                      </p:to>
                                    </p:set>
                                    <p:animEffect transition="in" filter="wipe(left)">
                                      <p:cBhvr>
                                        <p:cTn id="7" dur="500"/>
                                        <p:tgtEl>
                                          <p:spTgt spid="23726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72614"/>
                                        </p:tgtEl>
                                        <p:attrNameLst>
                                          <p:attrName>style.visibility</p:attrName>
                                        </p:attrNameLst>
                                      </p:cBhvr>
                                      <p:to>
                                        <p:strVal val="visible"/>
                                      </p:to>
                                    </p:set>
                                    <p:animEffect transition="in" filter="wipe(left)">
                                      <p:cBhvr>
                                        <p:cTn id="12" dur="500"/>
                                        <p:tgtEl>
                                          <p:spTgt spid="2372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72613" grpId="0"/>
      <p:bldP spid="23726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4994" y="1349522"/>
            <a:ext cx="7168055"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ea typeface="+mj-ea"/>
                <a:cs typeface="+mj-cs"/>
              </a:rPr>
              <a:t>Destroys the credibility of the Bible</a:t>
            </a:r>
          </a:p>
        </p:txBody>
      </p:sp>
      <p:sp>
        <p:nvSpPr>
          <p:cNvPr id="5" name="Rectangle 4"/>
          <p:cNvSpPr/>
          <p:nvPr/>
        </p:nvSpPr>
        <p:spPr>
          <a:xfrm>
            <a:off x="533400" y="543228"/>
            <a:ext cx="8077200" cy="707886"/>
          </a:xfrm>
          <a:prstGeom prst="rect">
            <a:avLst/>
          </a:prstGeom>
        </p:spPr>
        <p:txBody>
          <a:bodyPr wrap="square">
            <a:spAutoFit/>
          </a:bodyPr>
          <a:lstStyle/>
          <a:p>
            <a:pPr defTabSz="914130"/>
            <a:r>
              <a:rPr lang="en-AU" sz="4000" b="1" dirty="0" smtClean="0">
                <a:solidFill>
                  <a:srgbClr val="000099"/>
                </a:solidFill>
                <a:effectLst>
                  <a:outerShdw blurRad="38100" dist="38100" dir="10800000" algn="tl">
                    <a:srgbClr val="000000">
                      <a:alpha val="43137"/>
                    </a:srgbClr>
                  </a:outerShdw>
                </a:effectLst>
                <a:latin typeface="+mj-lt"/>
                <a:ea typeface="+mj-ea"/>
                <a:cs typeface="Calibri" pitchFamily="34" charset="0"/>
              </a:rPr>
              <a:t>An old earth:</a:t>
            </a:r>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Text Box 4"/>
          <p:cNvSpPr txBox="1">
            <a:spLocks noChangeArrowheads="1"/>
          </p:cNvSpPr>
          <p:nvPr/>
        </p:nvSpPr>
        <p:spPr bwMode="auto">
          <a:xfrm>
            <a:off x="755650" y="362604"/>
            <a:ext cx="5040313" cy="2123658"/>
          </a:xfrm>
          <a:prstGeom prst="rect">
            <a:avLst/>
          </a:prstGeom>
          <a:noFill/>
          <a:ln w="9525">
            <a:noFill/>
            <a:miter lim="800000"/>
            <a:headEnd/>
            <a:tailEnd/>
          </a:ln>
        </p:spPr>
        <p:txBody>
          <a:bodyPr>
            <a:spAutoFit/>
          </a:bodyPr>
          <a:lstStyle/>
          <a:p>
            <a:pPr algn="ctr" defTabSz="914400" eaLnBrk="0" fontAlgn="base" hangingPunct="0">
              <a:spcBef>
                <a:spcPct val="0"/>
              </a:spcBef>
              <a:spcAft>
                <a:spcPct val="0"/>
              </a:spcAft>
            </a:pPr>
            <a:r>
              <a:rPr lang="en-US" sz="4400" dirty="0">
                <a:solidFill>
                  <a:srgbClr val="000099"/>
                </a:solidFill>
                <a:effectLst>
                  <a:outerShdw blurRad="38100" dist="38100" dir="2700000" algn="tl">
                    <a:srgbClr val="000000">
                      <a:alpha val="43137"/>
                    </a:srgbClr>
                  </a:outerShdw>
                </a:effectLst>
                <a:latin typeface="Calibri" pitchFamily="34" charset="0"/>
                <a:cs typeface="Calibri" pitchFamily="34" charset="0"/>
              </a:rPr>
              <a:t>Lord Kelvin</a:t>
            </a:r>
          </a:p>
          <a:p>
            <a:pPr algn="ctr" defTabSz="914400" eaLnBrk="0" fontAlgn="base" hangingPunct="0">
              <a:spcBef>
                <a:spcPct val="0"/>
              </a:spcBef>
              <a:spcAft>
                <a:spcPct val="0"/>
              </a:spcAft>
            </a:pPr>
            <a:r>
              <a:rPr lang="en-AU" sz="4400" dirty="0">
                <a:solidFill>
                  <a:srgbClr val="000099"/>
                </a:solidFill>
                <a:effectLst>
                  <a:outerShdw blurRad="38100" dist="38100" dir="2700000" algn="tl">
                    <a:srgbClr val="000000">
                      <a:alpha val="43137"/>
                    </a:srgbClr>
                  </a:outerShdw>
                </a:effectLst>
                <a:latin typeface="Calibri" pitchFamily="34" charset="0"/>
                <a:ea typeface="Times New Roman" pitchFamily="18" charset="0"/>
                <a:cs typeface="Calibri" pitchFamily="34" charset="0"/>
              </a:rPr>
              <a:t>My ‘sorest trouble’</a:t>
            </a:r>
            <a:r>
              <a:rPr lang="en-US" sz="4400" dirty="0">
                <a:solidFill>
                  <a:srgbClr val="000099"/>
                </a:solidFill>
                <a:effectLst>
                  <a:outerShdw blurRad="38100" dist="38100" dir="2700000" algn="tl">
                    <a:srgbClr val="000000">
                      <a:alpha val="43137"/>
                    </a:srgbClr>
                  </a:outerShdw>
                </a:effectLst>
                <a:latin typeface="Calibri" pitchFamily="34" charset="0"/>
                <a:cs typeface="Calibri" pitchFamily="34" charset="0"/>
              </a:rPr>
              <a:t> An ‘odious </a:t>
            </a:r>
            <a:r>
              <a:rPr lang="en-US" sz="4400" dirty="0" err="1">
                <a:solidFill>
                  <a:srgbClr val="000099"/>
                </a:solidFill>
                <a:effectLst>
                  <a:outerShdw blurRad="38100" dist="38100" dir="2700000" algn="tl">
                    <a:srgbClr val="000000">
                      <a:alpha val="43137"/>
                    </a:srgbClr>
                  </a:outerShdw>
                </a:effectLst>
                <a:latin typeface="Calibri" pitchFamily="34" charset="0"/>
                <a:cs typeface="Calibri" pitchFamily="34" charset="0"/>
              </a:rPr>
              <a:t>spectre</a:t>
            </a:r>
            <a:r>
              <a:rPr lang="en-US" sz="4400" dirty="0">
                <a:solidFill>
                  <a:srgbClr val="000099"/>
                </a:solidFill>
                <a:effectLst>
                  <a:outerShdw blurRad="38100" dist="38100" dir="2700000" algn="tl">
                    <a:srgbClr val="000000">
                      <a:alpha val="43137"/>
                    </a:srgbClr>
                  </a:outerShdw>
                </a:effectLst>
                <a:latin typeface="Calibri" pitchFamily="34" charset="0"/>
                <a:cs typeface="Calibri" pitchFamily="34" charset="0"/>
              </a:rPr>
              <a:t>’</a:t>
            </a:r>
          </a:p>
        </p:txBody>
      </p:sp>
      <p:sp>
        <p:nvSpPr>
          <p:cNvPr id="1116165" name="Text Box 5"/>
          <p:cNvSpPr txBox="1">
            <a:spLocks noChangeArrowheads="1"/>
          </p:cNvSpPr>
          <p:nvPr/>
        </p:nvSpPr>
        <p:spPr bwMode="auto">
          <a:xfrm>
            <a:off x="323850" y="2895600"/>
            <a:ext cx="8569325" cy="3016210"/>
          </a:xfrm>
          <a:prstGeom prst="rect">
            <a:avLst/>
          </a:prstGeom>
          <a:noFill/>
          <a:ln w="9525">
            <a:noFill/>
            <a:miter lim="800000"/>
            <a:headEnd/>
            <a:tailEnd/>
          </a:ln>
        </p:spPr>
        <p:txBody>
          <a:bodyPr>
            <a:spAutoFit/>
          </a:bodyPr>
          <a:lstStyle/>
          <a:p>
            <a:pPr defTabSz="914400" eaLnBrk="0" fontAlgn="base" hangingPunct="0">
              <a:spcBef>
                <a:spcPct val="0"/>
              </a:spcBef>
              <a:spcAft>
                <a:spcPct val="0"/>
              </a:spcAft>
            </a:pPr>
            <a:r>
              <a:rPr lang="en-US" sz="3800" dirty="0" smtClean="0">
                <a:latin typeface="Calibri" pitchFamily="34" charset="0"/>
                <a:cs typeface="Calibri" pitchFamily="34" charset="0"/>
              </a:rPr>
              <a:t>“I </a:t>
            </a:r>
            <a:r>
              <a:rPr lang="en-US" sz="3800" dirty="0">
                <a:latin typeface="Calibri" pitchFamily="34" charset="0"/>
                <a:cs typeface="Calibri" pitchFamily="34" charset="0"/>
              </a:rPr>
              <a:t>am greatly troubled at </a:t>
            </a:r>
            <a:endParaRPr lang="en-US" sz="3800" dirty="0" smtClean="0">
              <a:latin typeface="Calibri" pitchFamily="34" charset="0"/>
              <a:cs typeface="Calibri" pitchFamily="34" charset="0"/>
            </a:endParaRPr>
          </a:p>
          <a:p>
            <a:pPr defTabSz="914400" eaLnBrk="0" fontAlgn="base" hangingPunct="0">
              <a:spcBef>
                <a:spcPct val="0"/>
              </a:spcBef>
              <a:spcAft>
                <a:spcPct val="0"/>
              </a:spcAft>
            </a:pPr>
            <a:r>
              <a:rPr lang="en-US" sz="3800" dirty="0" smtClean="0">
                <a:latin typeface="Calibri" pitchFamily="34" charset="0"/>
                <a:cs typeface="Calibri" pitchFamily="34" charset="0"/>
              </a:rPr>
              <a:t>the </a:t>
            </a:r>
            <a:r>
              <a:rPr lang="en-US" sz="3800" dirty="0">
                <a:latin typeface="Calibri" pitchFamily="34" charset="0"/>
                <a:cs typeface="Calibri" pitchFamily="34" charset="0"/>
              </a:rPr>
              <a:t>short duration of the world according to Sir W. Thomson </a:t>
            </a:r>
            <a:r>
              <a:rPr lang="en-US" sz="3800" dirty="0" smtClean="0">
                <a:latin typeface="Calibri" pitchFamily="34" charset="0"/>
                <a:cs typeface="Calibri" pitchFamily="34" charset="0"/>
              </a:rPr>
              <a:t>for </a:t>
            </a:r>
            <a:r>
              <a:rPr lang="en-US" sz="3800" dirty="0">
                <a:latin typeface="Calibri" pitchFamily="34" charset="0"/>
                <a:cs typeface="Calibri" pitchFamily="34" charset="0"/>
              </a:rPr>
              <a:t>I require for my theoretical views a very long period before the Cambrian formation</a:t>
            </a:r>
            <a:r>
              <a:rPr lang="en-US" sz="3800" dirty="0" smtClean="0">
                <a:latin typeface="Calibri" pitchFamily="34" charset="0"/>
                <a:cs typeface="Calibri" pitchFamily="34" charset="0"/>
              </a:rPr>
              <a:t>.”</a:t>
            </a:r>
            <a:endParaRPr lang="en-US" sz="3800" dirty="0">
              <a:latin typeface="Calibri" pitchFamily="34" charset="0"/>
              <a:cs typeface="Calibri" pitchFamily="34" charset="0"/>
            </a:endParaRPr>
          </a:p>
        </p:txBody>
      </p:sp>
      <p:pic>
        <p:nvPicPr>
          <p:cNvPr id="98310" name="Picture 6"/>
          <p:cNvPicPr>
            <a:picLocks noChangeAspect="1" noChangeArrowheads="1"/>
          </p:cNvPicPr>
          <p:nvPr/>
        </p:nvPicPr>
        <p:blipFill>
          <a:blip r:embed="rId3" cstate="print"/>
          <a:srcRect/>
          <a:stretch>
            <a:fillRect/>
          </a:stretch>
        </p:blipFill>
        <p:spPr bwMode="auto">
          <a:xfrm>
            <a:off x="6156325" y="260350"/>
            <a:ext cx="2498725" cy="3024188"/>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16165"/>
                                        </p:tgtEl>
                                        <p:attrNameLst>
                                          <p:attrName>style.visibility</p:attrName>
                                        </p:attrNameLst>
                                      </p:cBhvr>
                                      <p:to>
                                        <p:strVal val="visible"/>
                                      </p:to>
                                    </p:set>
                                    <p:animEffect transition="in" filter="dissolve">
                                      <p:cBhvr>
                                        <p:cTn id="7" dur="500"/>
                                        <p:tgtEl>
                                          <p:spTgt spid="1116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65" grpId="0"/>
    </p:bldLst>
  </p:timing>
</p:sld>
</file>

<file path=ppt/slides/slide11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extBox 1"/>
          <p:cNvSpPr txBox="1"/>
          <p:nvPr/>
        </p:nvSpPr>
        <p:spPr>
          <a:xfrm>
            <a:off x="1233050" y="2484660"/>
            <a:ext cx="7072750" cy="707878"/>
          </a:xfrm>
          <a:prstGeom prst="rect">
            <a:avLst/>
          </a:prstGeom>
          <a:noFill/>
        </p:spPr>
        <p:txBody>
          <a:bodyPr wrap="square" lIns="91436" tIns="45716" rIns="91436" bIns="45716" rtlCol="0">
            <a:spAutoFit/>
          </a:bodyPr>
          <a:lstStyle/>
          <a:p>
            <a:pPr defTabSz="914130"/>
            <a:r>
              <a:rPr lang="en-AU" sz="4000" dirty="0" smtClean="0">
                <a:solidFill>
                  <a:srgbClr val="C00000"/>
                </a:solidFill>
                <a:latin typeface="Calibri" pitchFamily="34" charset="0"/>
                <a:cs typeface="Calibri" pitchFamily="34" charset="0"/>
              </a:rPr>
              <a:t>For uniformitarian geology</a:t>
            </a:r>
            <a:endParaRPr lang="en-AU" sz="4000" dirty="0">
              <a:solidFill>
                <a:srgbClr val="C00000"/>
              </a:solidFill>
              <a:latin typeface="Calibri" pitchFamily="34" charset="0"/>
              <a:cs typeface="Calibri" pitchFamily="34" charset="0"/>
            </a:endParaRPr>
          </a:p>
        </p:txBody>
      </p:sp>
      <p:sp>
        <p:nvSpPr>
          <p:cNvPr id="6" name="TextBox 5"/>
          <p:cNvSpPr txBox="1"/>
          <p:nvPr/>
        </p:nvSpPr>
        <p:spPr>
          <a:xfrm>
            <a:off x="1233050" y="3475260"/>
            <a:ext cx="7072750" cy="707878"/>
          </a:xfrm>
          <a:prstGeom prst="rect">
            <a:avLst/>
          </a:prstGeom>
          <a:noFill/>
        </p:spPr>
        <p:txBody>
          <a:bodyPr wrap="square" lIns="91436" tIns="45716" rIns="91436" bIns="45716" rtlCol="0">
            <a:spAutoFit/>
          </a:bodyPr>
          <a:lstStyle/>
          <a:p>
            <a:pPr defTabSz="914130"/>
            <a:r>
              <a:rPr lang="en-AU" sz="4000" dirty="0" smtClean="0">
                <a:solidFill>
                  <a:srgbClr val="C00000"/>
                </a:solidFill>
                <a:latin typeface="Calibri" pitchFamily="34" charset="0"/>
                <a:cs typeface="Calibri" pitchFamily="34" charset="0"/>
              </a:rPr>
              <a:t>For evolutionary biology</a:t>
            </a:r>
            <a:endParaRPr lang="en-AU" sz="4000" dirty="0">
              <a:solidFill>
                <a:srgbClr val="C00000"/>
              </a:solidFill>
              <a:latin typeface="Calibri" pitchFamily="34" charset="0"/>
              <a:cs typeface="Calibri" pitchFamily="34" charset="0"/>
            </a:endParaRPr>
          </a:p>
        </p:txBody>
      </p:sp>
      <p:sp>
        <p:nvSpPr>
          <p:cNvPr id="7" name="Text Box 4"/>
          <p:cNvSpPr txBox="1">
            <a:spLocks noChangeArrowheads="1"/>
          </p:cNvSpPr>
          <p:nvPr/>
        </p:nvSpPr>
        <p:spPr bwMode="auto">
          <a:xfrm>
            <a:off x="755650" y="788286"/>
            <a:ext cx="7550150" cy="769441"/>
          </a:xfrm>
          <a:prstGeom prst="rect">
            <a:avLst/>
          </a:prstGeom>
          <a:noFill/>
          <a:ln w="9525">
            <a:noFill/>
            <a:miter lim="800000"/>
            <a:headEnd/>
            <a:tailEnd/>
          </a:ln>
        </p:spPr>
        <p:txBody>
          <a:bodyPr wrap="square">
            <a:spAutoFit/>
          </a:bodyPr>
          <a:lstStyle/>
          <a:p>
            <a:pPr algn="ctr" defTabSz="914400" eaLnBrk="0" fontAlgn="base" hangingPunct="0">
              <a:spcBef>
                <a:spcPct val="0"/>
              </a:spcBef>
              <a:spcAft>
                <a:spcPct val="0"/>
              </a:spcAft>
            </a:pPr>
            <a:r>
              <a:rPr lang="en-US" sz="4400" dirty="0" smtClean="0">
                <a:solidFill>
                  <a:srgbClr val="000099"/>
                </a:solidFill>
                <a:effectLst>
                  <a:outerShdw blurRad="38100" dist="38100" dir="2700000" algn="tl">
                    <a:srgbClr val="000000">
                      <a:alpha val="43137"/>
                    </a:srgbClr>
                  </a:outerShdw>
                </a:effectLst>
                <a:latin typeface="Calibri" pitchFamily="34" charset="0"/>
                <a:cs typeface="Calibri" pitchFamily="34" charset="0"/>
              </a:rPr>
              <a:t>40 million years was too young</a:t>
            </a:r>
            <a:endParaRPr lang="en-US" sz="4400" dirty="0">
              <a:solidFill>
                <a:srgbClr val="000099"/>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2468868" name="Picture 4" descr="chp_ruthbohr1"/>
          <p:cNvPicPr>
            <a:picLocks noChangeAspect="1" noChangeArrowheads="1"/>
          </p:cNvPicPr>
          <p:nvPr/>
        </p:nvPicPr>
        <p:blipFill>
          <a:blip r:embed="rId4" cstate="print"/>
          <a:srcRect/>
          <a:stretch>
            <a:fillRect/>
          </a:stretch>
        </p:blipFill>
        <p:spPr bwMode="auto">
          <a:xfrm>
            <a:off x="381000" y="476250"/>
            <a:ext cx="2630488" cy="2663825"/>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2468869" name="Text Box 5"/>
          <p:cNvSpPr txBox="1">
            <a:spLocks noChangeArrowheads="1"/>
          </p:cNvSpPr>
          <p:nvPr/>
        </p:nvSpPr>
        <p:spPr bwMode="auto">
          <a:xfrm>
            <a:off x="395288" y="3885485"/>
            <a:ext cx="8351837" cy="2225675"/>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pPr>
            <a:r>
              <a:rPr lang="en-US" sz="3500" dirty="0" smtClean="0">
                <a:solidFill>
                  <a:srgbClr val="0000CC"/>
                </a:solidFill>
                <a:latin typeface="Calibri" pitchFamily="34" charset="0"/>
                <a:cs typeface="Calibri" pitchFamily="34" charset="0"/>
              </a:rPr>
              <a:t>Heat generated by the radioactive decay of elements within the earth was quickly invoked to explain cooling of the earth over long ages. </a:t>
            </a:r>
          </a:p>
        </p:txBody>
      </p:sp>
      <p:sp>
        <p:nvSpPr>
          <p:cNvPr id="2468870" name="Text Box 6"/>
          <p:cNvSpPr txBox="1">
            <a:spLocks noChangeArrowheads="1"/>
          </p:cNvSpPr>
          <p:nvPr/>
        </p:nvSpPr>
        <p:spPr bwMode="auto">
          <a:xfrm>
            <a:off x="3276600" y="428158"/>
            <a:ext cx="5472113" cy="2785378"/>
          </a:xfrm>
          <a:prstGeom prst="rect">
            <a:avLst/>
          </a:prstGeom>
          <a:noFill/>
          <a:ln w="9525">
            <a:noFill/>
            <a:miter lim="800000"/>
            <a:headEnd/>
            <a:tailEnd/>
          </a:ln>
          <a:effectLst/>
        </p:spPr>
        <p:txBody>
          <a:bodyPr wrap="square">
            <a:spAutoFit/>
          </a:bodyPr>
          <a:lstStyle/>
          <a:p>
            <a:pPr defTabSz="914400" eaLnBrk="0" fontAlgn="base" hangingPunct="0">
              <a:spcBef>
                <a:spcPct val="0"/>
              </a:spcBef>
              <a:spcAft>
                <a:spcPct val="0"/>
              </a:spcAft>
            </a:pPr>
            <a:r>
              <a:rPr lang="en-US" sz="3500" dirty="0" smtClean="0">
                <a:solidFill>
                  <a:srgbClr val="FF0000"/>
                </a:solidFill>
                <a:latin typeface="Calibri" pitchFamily="34" charset="0"/>
                <a:cs typeface="Calibri" pitchFamily="34" charset="0"/>
              </a:rPr>
              <a:t>The dynamics of the debate changed dramatically when (Antoine-) Henri Becquerel </a:t>
            </a:r>
          </a:p>
          <a:p>
            <a:pPr defTabSz="914400" eaLnBrk="0" fontAlgn="base" hangingPunct="0">
              <a:spcBef>
                <a:spcPct val="0"/>
              </a:spcBef>
              <a:spcAft>
                <a:spcPct val="0"/>
              </a:spcAft>
            </a:pPr>
            <a:r>
              <a:rPr lang="en-US" sz="3500" dirty="0" smtClean="0">
                <a:solidFill>
                  <a:srgbClr val="FF0000"/>
                </a:solidFill>
                <a:latin typeface="Calibri" pitchFamily="34" charset="0"/>
                <a:cs typeface="Calibri" pitchFamily="34" charset="0"/>
              </a:rPr>
              <a:t>(1852–1908) discovered radioactivity in 1896.  </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68869"/>
                                        </p:tgtEl>
                                        <p:attrNameLst>
                                          <p:attrName>style.visibility</p:attrName>
                                        </p:attrNameLst>
                                      </p:cBhvr>
                                      <p:to>
                                        <p:strVal val="visible"/>
                                      </p:to>
                                    </p:set>
                                    <p:animEffect transition="in" filter="dissolve">
                                      <p:cBhvr>
                                        <p:cTn id="7" dur="500"/>
                                        <p:tgtEl>
                                          <p:spTgt spid="2468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869" grpId="0"/>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1066800" y="946150"/>
            <a:ext cx="6477000" cy="395288"/>
          </a:xfrm>
          <a:ln/>
        </p:spPr>
        <p:txBody>
          <a:bodyPr>
            <a:spAutoFit/>
          </a:bodyPr>
          <a:lstStyle/>
          <a:p>
            <a:r>
              <a:rPr lang="en-US"/>
              <a:t>Jupiter</a:t>
            </a:r>
          </a:p>
        </p:txBody>
      </p:sp>
      <p:pic>
        <p:nvPicPr>
          <p:cNvPr id="278532" name="Picture 4"/>
          <p:cNvPicPr>
            <a:picLocks noChangeAspect="1" noChangeArrowheads="1"/>
          </p:cNvPicPr>
          <p:nvPr/>
        </p:nvPicPr>
        <p:blipFill>
          <a:blip r:embed="rId3" cstate="print"/>
          <a:srcRect/>
          <a:stretch>
            <a:fillRect/>
          </a:stretch>
        </p:blipFill>
        <p:spPr bwMode="auto">
          <a:xfrm>
            <a:off x="1187450" y="188913"/>
            <a:ext cx="6553200" cy="6453187"/>
          </a:xfrm>
          <a:prstGeom prst="rect">
            <a:avLst/>
          </a:prstGeom>
          <a:noFill/>
          <a:ln w="9525">
            <a:noFill/>
            <a:miter lim="800000"/>
            <a:headEnd/>
            <a:tailEnd/>
          </a:ln>
          <a:effectLst/>
        </p:spPr>
      </p:pic>
      <p:sp>
        <p:nvSpPr>
          <p:cNvPr id="4" name="Text Box 5"/>
          <p:cNvSpPr txBox="1">
            <a:spLocks noChangeArrowheads="1"/>
          </p:cNvSpPr>
          <p:nvPr/>
        </p:nvSpPr>
        <p:spPr bwMode="auto">
          <a:xfrm>
            <a:off x="1088004" y="283458"/>
            <a:ext cx="7065396" cy="630942"/>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500" dirty="0" smtClean="0">
                <a:solidFill>
                  <a:srgbClr val="FFFF00"/>
                </a:solidFill>
                <a:latin typeface="Calibri" pitchFamily="34" charset="0"/>
                <a:cs typeface="Calibri" pitchFamily="34" charset="0"/>
              </a:rPr>
              <a:t>Jupiter is not in thermal heat balance</a:t>
            </a:r>
          </a:p>
        </p:txBody>
      </p:sp>
      <p:sp>
        <p:nvSpPr>
          <p:cNvPr id="5" name="Text Box 5"/>
          <p:cNvSpPr txBox="1">
            <a:spLocks noChangeArrowheads="1"/>
          </p:cNvSpPr>
          <p:nvPr/>
        </p:nvSpPr>
        <p:spPr bwMode="auto">
          <a:xfrm>
            <a:off x="279394" y="5769858"/>
            <a:ext cx="8864606" cy="630942"/>
          </a:xfrm>
          <a:prstGeom prst="rect">
            <a:avLst/>
          </a:prstGeom>
          <a:noFill/>
          <a:ln w="9525">
            <a:noFill/>
            <a:miter lim="800000"/>
            <a:headEnd/>
            <a:tailEnd/>
          </a:ln>
          <a:effectLst/>
        </p:spPr>
        <p:txBody>
          <a:bodyPr wrap="none">
            <a:spAutoFit/>
          </a:bodyPr>
          <a:lstStyle/>
          <a:p>
            <a:pPr defTabSz="914400" fontAlgn="base">
              <a:spcBef>
                <a:spcPct val="0"/>
              </a:spcBef>
              <a:spcAft>
                <a:spcPct val="0"/>
              </a:spcAft>
            </a:pPr>
            <a:r>
              <a:rPr lang="en-US" sz="3500" dirty="0" smtClean="0">
                <a:solidFill>
                  <a:srgbClr val="FFFF00"/>
                </a:solidFill>
                <a:latin typeface="Calibri" pitchFamily="34" charset="0"/>
                <a:cs typeface="Calibri" pitchFamily="34" charset="0"/>
              </a:rPr>
              <a:t>Radiates significantly more heat than it receives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396165" name="Text Box 5"/>
          <p:cNvSpPr txBox="1">
            <a:spLocks noChangeArrowheads="1"/>
          </p:cNvSpPr>
          <p:nvPr/>
        </p:nvSpPr>
        <p:spPr bwMode="auto">
          <a:xfrm>
            <a:off x="609600" y="3276600"/>
            <a:ext cx="7924800" cy="2246769"/>
          </a:xfrm>
          <a:prstGeom prst="rect">
            <a:avLst/>
          </a:prstGeom>
          <a:noFill/>
          <a:ln w="9525">
            <a:noFill/>
            <a:miter lim="800000"/>
            <a:headEnd/>
            <a:tailEnd/>
          </a:ln>
          <a:effectLst/>
        </p:spPr>
        <p:txBody>
          <a:bodyPr wrap="square">
            <a:spAutoFit/>
          </a:bodyPr>
          <a:lstStyle/>
          <a:p>
            <a:pPr defTabSz="914400" eaLnBrk="0" fontAlgn="base" hangingPunct="0">
              <a:spcBef>
                <a:spcPct val="0"/>
              </a:spcBef>
              <a:spcAft>
                <a:spcPct val="0"/>
              </a:spcAft>
            </a:pPr>
            <a:r>
              <a:rPr lang="en-US" sz="3500" dirty="0" smtClean="0">
                <a:solidFill>
                  <a:srgbClr val="0000CC"/>
                </a:solidFill>
                <a:latin typeface="Calibri" pitchFamily="34" charset="0"/>
                <a:cs typeface="Calibri" pitchFamily="34" charset="0"/>
              </a:rPr>
              <a:t>A curious complication emerged in the late 1940s.  As the age of the earth gradually crept up towards 3000 million years, and beyond, </a:t>
            </a:r>
          </a:p>
        </p:txBody>
      </p:sp>
      <p:pic>
        <p:nvPicPr>
          <p:cNvPr id="2396166" name="Picture 6" descr="4721dating_game_cover"/>
          <p:cNvPicPr>
            <a:picLocks noChangeAspect="1" noChangeArrowheads="1"/>
          </p:cNvPicPr>
          <p:nvPr/>
        </p:nvPicPr>
        <p:blipFill>
          <a:blip r:embed="rId4" cstate="print"/>
          <a:srcRect/>
          <a:stretch>
            <a:fillRect/>
          </a:stretch>
        </p:blipFill>
        <p:spPr bwMode="auto">
          <a:xfrm>
            <a:off x="458787" y="381000"/>
            <a:ext cx="1751013" cy="2735263"/>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2396167" name="Text Box 7"/>
          <p:cNvSpPr txBox="1">
            <a:spLocks noChangeArrowheads="1"/>
          </p:cNvSpPr>
          <p:nvPr/>
        </p:nvSpPr>
        <p:spPr bwMode="auto">
          <a:xfrm>
            <a:off x="914400" y="6183868"/>
            <a:ext cx="6964362" cy="369332"/>
          </a:xfrm>
          <a:prstGeom prst="rect">
            <a:avLst/>
          </a:prstGeom>
          <a:noFill/>
          <a:ln w="9525">
            <a:noFill/>
            <a:miter lim="800000"/>
            <a:headEnd/>
            <a:tailEnd/>
          </a:ln>
          <a:effectLst/>
        </p:spPr>
        <p:txBody>
          <a:bodyPr wrap="square">
            <a:spAutoFit/>
          </a:bodyPr>
          <a:lstStyle/>
          <a:p>
            <a:pPr defTabSz="914400" eaLnBrk="0" fontAlgn="base" hangingPunct="0">
              <a:spcBef>
                <a:spcPct val="0"/>
              </a:spcBef>
              <a:spcAft>
                <a:spcPct val="0"/>
              </a:spcAft>
            </a:pPr>
            <a:r>
              <a:rPr lang="en-US" dirty="0" smtClean="0">
                <a:solidFill>
                  <a:srgbClr val="7030A0"/>
                </a:solidFill>
                <a:latin typeface="Calibri" pitchFamily="34" charset="0"/>
                <a:cs typeface="Calibri" pitchFamily="34" charset="0"/>
              </a:rPr>
              <a:t>Lewis, C., </a:t>
            </a:r>
            <a:r>
              <a:rPr lang="en-US" i="1" dirty="0" smtClean="0">
                <a:solidFill>
                  <a:srgbClr val="7030A0"/>
                </a:solidFill>
                <a:latin typeface="Calibri" pitchFamily="34" charset="0"/>
                <a:cs typeface="Calibri" pitchFamily="34" charset="0"/>
              </a:rPr>
              <a:t>The Dating Game</a:t>
            </a:r>
            <a:r>
              <a:rPr lang="en-US" dirty="0" smtClean="0">
                <a:solidFill>
                  <a:srgbClr val="7030A0"/>
                </a:solidFill>
                <a:latin typeface="Calibri" pitchFamily="34" charset="0"/>
                <a:cs typeface="Calibri" pitchFamily="34" charset="0"/>
              </a:rPr>
              <a:t>, Cambridge University Press, p. 191, 2000. </a:t>
            </a:r>
          </a:p>
        </p:txBody>
      </p:sp>
      <p:sp>
        <p:nvSpPr>
          <p:cNvPr id="2396168" name="Text Box 8"/>
          <p:cNvSpPr txBox="1">
            <a:spLocks noChangeArrowheads="1"/>
          </p:cNvSpPr>
          <p:nvPr/>
        </p:nvSpPr>
        <p:spPr bwMode="auto">
          <a:xfrm>
            <a:off x="618171" y="4855535"/>
            <a:ext cx="7924801" cy="1169551"/>
          </a:xfrm>
          <a:prstGeom prst="rect">
            <a:avLst/>
          </a:prstGeom>
          <a:noFill/>
          <a:ln w="9525">
            <a:noFill/>
            <a:miter lim="800000"/>
            <a:headEnd/>
            <a:tailEnd/>
          </a:ln>
          <a:effectLst/>
        </p:spPr>
        <p:txBody>
          <a:bodyPr wrap="square">
            <a:spAutoFit/>
          </a:bodyPr>
          <a:lstStyle/>
          <a:p>
            <a:pPr defTabSz="914400" eaLnBrk="0" fontAlgn="base" hangingPunct="0">
              <a:spcBef>
                <a:spcPct val="0"/>
              </a:spcBef>
              <a:spcAft>
                <a:spcPct val="0"/>
              </a:spcAft>
            </a:pPr>
            <a:r>
              <a:rPr lang="en-US" sz="3500" dirty="0" smtClean="0">
                <a:solidFill>
                  <a:srgbClr val="C00000"/>
                </a:solidFill>
                <a:latin typeface="Calibri" pitchFamily="34" charset="0"/>
                <a:cs typeface="Calibri" pitchFamily="34" charset="0"/>
              </a:rPr>
              <a:t>                the earth eventually became twice as old as the universe.</a:t>
            </a:r>
          </a:p>
        </p:txBody>
      </p:sp>
      <p:sp>
        <p:nvSpPr>
          <p:cNvPr id="8" name="TextBox 7"/>
          <p:cNvSpPr txBox="1"/>
          <p:nvPr/>
        </p:nvSpPr>
        <p:spPr>
          <a:xfrm>
            <a:off x="2590800" y="467214"/>
            <a:ext cx="5791200" cy="2246769"/>
          </a:xfrm>
          <a:prstGeom prst="rect">
            <a:avLst/>
          </a:prstGeom>
          <a:noFill/>
        </p:spPr>
        <p:txBody>
          <a:bodyPr wrap="square" rtlCol="0">
            <a:spAutoFit/>
          </a:bodyPr>
          <a:lstStyle/>
          <a:p>
            <a:pPr defTabSz="914256"/>
            <a:r>
              <a:rPr lang="en-AU" sz="3500" dirty="0" smtClean="0">
                <a:solidFill>
                  <a:srgbClr val="0000CC"/>
                </a:solidFill>
                <a:latin typeface="Calibri" pitchFamily="34" charset="0"/>
                <a:cs typeface="Calibri" pitchFamily="34" charset="0"/>
              </a:rPr>
              <a:t>Arthur Holmes (1890–1965 ) </a:t>
            </a:r>
          </a:p>
          <a:p>
            <a:pPr defTabSz="914256"/>
            <a:r>
              <a:rPr lang="en-AU" sz="3500" dirty="0" smtClean="0">
                <a:solidFill>
                  <a:srgbClr val="0000CC"/>
                </a:solidFill>
                <a:latin typeface="Calibri" pitchFamily="34" charset="0"/>
                <a:cs typeface="Calibri" pitchFamily="34" charset="0"/>
              </a:rPr>
              <a:t>Pioneer of geochronology. </a:t>
            </a:r>
          </a:p>
          <a:p>
            <a:pPr defTabSz="914256"/>
            <a:r>
              <a:rPr lang="en-AU" sz="3500" dirty="0" smtClean="0">
                <a:solidFill>
                  <a:srgbClr val="0000CC"/>
                </a:solidFill>
                <a:latin typeface="Calibri" pitchFamily="34" charset="0"/>
                <a:cs typeface="Calibri" pitchFamily="34" charset="0"/>
              </a:rPr>
              <a:t>First radioisotope ‘date’ 1911.</a:t>
            </a:r>
          </a:p>
          <a:p>
            <a:pPr defTabSz="914256"/>
            <a:r>
              <a:rPr lang="en-AU" sz="3500" dirty="0" smtClean="0">
                <a:solidFill>
                  <a:srgbClr val="0000CC"/>
                </a:solidFill>
                <a:latin typeface="Calibri" pitchFamily="34" charset="0"/>
                <a:cs typeface="Calibri" pitchFamily="34" charset="0"/>
              </a:rPr>
              <a:t>Earth's age 1,600 Ma (1912)</a:t>
            </a:r>
            <a:endParaRPr lang="en-AU" sz="3500" dirty="0">
              <a:solidFill>
                <a:srgbClr val="0000CC"/>
              </a:solidFill>
              <a:latin typeface="Calibri" pitchFamily="34" charset="0"/>
              <a:cs typeface="Calibri" pitchFamily="34" charset="0"/>
            </a:endParaRP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96165"/>
                                        </p:tgtEl>
                                        <p:attrNameLst>
                                          <p:attrName>style.visibility</p:attrName>
                                        </p:attrNameLst>
                                      </p:cBhvr>
                                      <p:to>
                                        <p:strVal val="visible"/>
                                      </p:to>
                                    </p:set>
                                    <p:animEffect transition="in" filter="dissolve">
                                      <p:cBhvr>
                                        <p:cTn id="7" dur="500"/>
                                        <p:tgtEl>
                                          <p:spTgt spid="239616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96168"/>
                                        </p:tgtEl>
                                        <p:attrNameLst>
                                          <p:attrName>style.visibility</p:attrName>
                                        </p:attrNameLst>
                                      </p:cBhvr>
                                      <p:to>
                                        <p:strVal val="visible"/>
                                      </p:to>
                                    </p:set>
                                    <p:animEffect transition="in" filter="dissolve">
                                      <p:cBhvr>
                                        <p:cTn id="12" dur="500"/>
                                        <p:tgtEl>
                                          <p:spTgt spid="2396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65" grpId="0"/>
      <p:bldP spid="2396168"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390018" name="Rectangle 2"/>
          <p:cNvSpPr>
            <a:spLocks noGrp="1" noChangeArrowheads="1"/>
          </p:cNvSpPr>
          <p:nvPr>
            <p:ph type="title"/>
          </p:nvPr>
        </p:nvSpPr>
        <p:spPr>
          <a:xfrm>
            <a:off x="499845" y="1920937"/>
            <a:ext cx="3505200" cy="2286000"/>
          </a:xfrm>
        </p:spPr>
        <p:txBody>
          <a:bodyPr/>
          <a:lstStyle/>
          <a:p>
            <a:endParaRPr lang="en-AU">
              <a:solidFill>
                <a:schemeClr val="bg1"/>
              </a:solidFill>
            </a:endParaRPr>
          </a:p>
        </p:txBody>
      </p:sp>
      <p:grpSp>
        <p:nvGrpSpPr>
          <p:cNvPr id="2" name="Group 18"/>
          <p:cNvGrpSpPr/>
          <p:nvPr/>
        </p:nvGrpSpPr>
        <p:grpSpPr>
          <a:xfrm>
            <a:off x="4284663" y="1143559"/>
            <a:ext cx="4643437" cy="3600450"/>
            <a:chOff x="4284663" y="765175"/>
            <a:chExt cx="4643437" cy="3600450"/>
          </a:xfrm>
        </p:grpSpPr>
        <p:sp>
          <p:nvSpPr>
            <p:cNvPr id="2390020" name="Line 4"/>
            <p:cNvSpPr>
              <a:spLocks noChangeShapeType="1"/>
            </p:cNvSpPr>
            <p:nvPr/>
          </p:nvSpPr>
          <p:spPr bwMode="auto">
            <a:xfrm>
              <a:off x="4284663" y="765175"/>
              <a:ext cx="0" cy="3600450"/>
            </a:xfrm>
            <a:prstGeom prst="line">
              <a:avLst/>
            </a:prstGeom>
            <a:noFill/>
            <a:ln w="57150">
              <a:solidFill>
                <a:srgbClr val="0000CC"/>
              </a:solidFill>
              <a:round/>
              <a:headEnd/>
              <a:tailEnd/>
            </a:ln>
            <a:effectLst/>
          </p:spPr>
          <p:txBody>
            <a:bodyPr/>
            <a:lstStyle/>
            <a:p>
              <a:pPr defTabSz="914400" eaLnBrk="0" fontAlgn="base" hangingPunct="0">
                <a:spcBef>
                  <a:spcPct val="0"/>
                </a:spcBef>
                <a:spcAft>
                  <a:spcPct val="0"/>
                </a:spcAft>
              </a:pPr>
              <a:endParaRPr lang="en-AU" sz="2400" smtClean="0">
                <a:solidFill>
                  <a:srgbClr val="000000"/>
                </a:solidFill>
              </a:endParaRPr>
            </a:p>
          </p:txBody>
        </p:sp>
        <p:sp>
          <p:nvSpPr>
            <p:cNvPr id="2390021" name="Line 5"/>
            <p:cNvSpPr>
              <a:spLocks noChangeShapeType="1"/>
            </p:cNvSpPr>
            <p:nvPr/>
          </p:nvSpPr>
          <p:spPr bwMode="auto">
            <a:xfrm flipH="1">
              <a:off x="4284663" y="4365625"/>
              <a:ext cx="4643437" cy="0"/>
            </a:xfrm>
            <a:prstGeom prst="line">
              <a:avLst/>
            </a:prstGeom>
            <a:noFill/>
            <a:ln w="57150">
              <a:solidFill>
                <a:srgbClr val="0000CC"/>
              </a:solidFill>
              <a:round/>
              <a:headEnd/>
              <a:tailEnd/>
            </a:ln>
            <a:effectLst/>
          </p:spPr>
          <p:txBody>
            <a:bodyPr/>
            <a:lstStyle/>
            <a:p>
              <a:pPr defTabSz="914400" eaLnBrk="0" fontAlgn="base" hangingPunct="0">
                <a:spcBef>
                  <a:spcPct val="0"/>
                </a:spcBef>
                <a:spcAft>
                  <a:spcPct val="0"/>
                </a:spcAft>
              </a:pPr>
              <a:endParaRPr lang="en-AU" sz="2400" smtClean="0">
                <a:solidFill>
                  <a:srgbClr val="000000"/>
                </a:solidFill>
              </a:endParaRPr>
            </a:p>
          </p:txBody>
        </p:sp>
      </p:grpSp>
      <p:sp>
        <p:nvSpPr>
          <p:cNvPr id="2390022" name="Text Box 6"/>
          <p:cNvSpPr txBox="1">
            <a:spLocks noChangeArrowheads="1"/>
          </p:cNvSpPr>
          <p:nvPr/>
        </p:nvSpPr>
        <p:spPr bwMode="auto">
          <a:xfrm>
            <a:off x="6661150" y="4508500"/>
            <a:ext cx="184150" cy="457200"/>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pPr>
            <a:endParaRPr lang="en-US" sz="2400" b="1" smtClean="0">
              <a:solidFill>
                <a:srgbClr val="FFFFFF"/>
              </a:solidFill>
              <a:latin typeface="Arial" pitchFamily="34" charset="0"/>
            </a:endParaRPr>
          </a:p>
        </p:txBody>
      </p:sp>
      <p:grpSp>
        <p:nvGrpSpPr>
          <p:cNvPr id="3" name="Group 19"/>
          <p:cNvGrpSpPr/>
          <p:nvPr/>
        </p:nvGrpSpPr>
        <p:grpSpPr>
          <a:xfrm>
            <a:off x="4716463" y="1430897"/>
            <a:ext cx="4032250" cy="1944687"/>
            <a:chOff x="4716463" y="1052513"/>
            <a:chExt cx="4032250" cy="1944687"/>
          </a:xfrm>
        </p:grpSpPr>
        <p:sp>
          <p:nvSpPr>
            <p:cNvPr id="2390025" name="Line 9"/>
            <p:cNvSpPr>
              <a:spLocks noChangeShapeType="1"/>
            </p:cNvSpPr>
            <p:nvPr/>
          </p:nvSpPr>
          <p:spPr bwMode="auto">
            <a:xfrm flipH="1">
              <a:off x="4716463" y="1052513"/>
              <a:ext cx="4032250" cy="1944687"/>
            </a:xfrm>
            <a:prstGeom prst="line">
              <a:avLst/>
            </a:prstGeom>
            <a:noFill/>
            <a:ln w="57150">
              <a:solidFill>
                <a:srgbClr val="FF0000"/>
              </a:solidFill>
              <a:round/>
              <a:headEnd/>
              <a:tailEnd/>
            </a:ln>
            <a:effectLst/>
          </p:spPr>
          <p:txBody>
            <a:bodyPr/>
            <a:lstStyle/>
            <a:p>
              <a:pPr defTabSz="914400" eaLnBrk="0" fontAlgn="base" hangingPunct="0">
                <a:spcBef>
                  <a:spcPct val="0"/>
                </a:spcBef>
                <a:spcAft>
                  <a:spcPct val="0"/>
                </a:spcAft>
              </a:pPr>
              <a:endParaRPr lang="en-AU" sz="2400" smtClean="0">
                <a:solidFill>
                  <a:srgbClr val="000000"/>
                </a:solidFill>
              </a:endParaRPr>
            </a:p>
          </p:txBody>
        </p:sp>
        <p:sp>
          <p:nvSpPr>
            <p:cNvPr id="2390026" name="Oval 10"/>
            <p:cNvSpPr>
              <a:spLocks noChangeArrowheads="1"/>
            </p:cNvSpPr>
            <p:nvPr/>
          </p:nvSpPr>
          <p:spPr bwMode="auto">
            <a:xfrm>
              <a:off x="7235826" y="1552575"/>
              <a:ext cx="288925" cy="288925"/>
            </a:xfrm>
            <a:prstGeom prst="ellipse">
              <a:avLst/>
            </a:prstGeom>
            <a:solidFill>
              <a:srgbClr val="CC66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endParaRPr>
            </a:p>
          </p:txBody>
        </p:sp>
        <p:sp>
          <p:nvSpPr>
            <p:cNvPr id="2390027" name="Oval 11"/>
            <p:cNvSpPr>
              <a:spLocks noChangeArrowheads="1"/>
            </p:cNvSpPr>
            <p:nvPr/>
          </p:nvSpPr>
          <p:spPr bwMode="auto">
            <a:xfrm>
              <a:off x="6443663" y="1935163"/>
              <a:ext cx="288925" cy="288925"/>
            </a:xfrm>
            <a:prstGeom prst="ellipse">
              <a:avLst/>
            </a:prstGeom>
            <a:solidFill>
              <a:srgbClr val="CC66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endParaRPr>
            </a:p>
          </p:txBody>
        </p:sp>
        <p:sp>
          <p:nvSpPr>
            <p:cNvPr id="2390028" name="Oval 12"/>
            <p:cNvSpPr>
              <a:spLocks noChangeArrowheads="1"/>
            </p:cNvSpPr>
            <p:nvPr/>
          </p:nvSpPr>
          <p:spPr bwMode="auto">
            <a:xfrm>
              <a:off x="5651501" y="2311400"/>
              <a:ext cx="288925" cy="288925"/>
            </a:xfrm>
            <a:prstGeom prst="ellipse">
              <a:avLst/>
            </a:prstGeom>
            <a:solidFill>
              <a:srgbClr val="CC66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endParaRPr>
            </a:p>
          </p:txBody>
        </p:sp>
        <p:sp>
          <p:nvSpPr>
            <p:cNvPr id="2390029" name="Oval 13"/>
            <p:cNvSpPr>
              <a:spLocks noChangeArrowheads="1"/>
            </p:cNvSpPr>
            <p:nvPr/>
          </p:nvSpPr>
          <p:spPr bwMode="auto">
            <a:xfrm>
              <a:off x="4859338" y="2708275"/>
              <a:ext cx="288925" cy="288925"/>
            </a:xfrm>
            <a:prstGeom prst="ellipse">
              <a:avLst/>
            </a:prstGeom>
            <a:solidFill>
              <a:srgbClr val="CC66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endParaRPr>
            </a:p>
          </p:txBody>
        </p:sp>
        <p:sp>
          <p:nvSpPr>
            <p:cNvPr id="2390030" name="Oval 14"/>
            <p:cNvSpPr>
              <a:spLocks noChangeArrowheads="1"/>
            </p:cNvSpPr>
            <p:nvPr/>
          </p:nvSpPr>
          <p:spPr bwMode="auto">
            <a:xfrm>
              <a:off x="8101013" y="1125538"/>
              <a:ext cx="288925" cy="288925"/>
            </a:xfrm>
            <a:prstGeom prst="ellipse">
              <a:avLst/>
            </a:prstGeom>
            <a:solidFill>
              <a:srgbClr val="CC6600"/>
            </a:solidFill>
            <a:ln w="9525">
              <a:solidFill>
                <a:schemeClr val="tx1"/>
              </a:solidFill>
              <a:round/>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endParaRPr>
            </a:p>
          </p:txBody>
        </p:sp>
      </p:grpSp>
      <p:pic>
        <p:nvPicPr>
          <p:cNvPr id="2390031" name="Picture 15" descr="Clair Cameron Patterson, photo"/>
          <p:cNvPicPr>
            <a:picLocks noChangeAspect="1" noChangeArrowheads="1"/>
          </p:cNvPicPr>
          <p:nvPr/>
        </p:nvPicPr>
        <p:blipFill>
          <a:blip r:embed="rId4" cstate="print"/>
          <a:srcRect/>
          <a:stretch>
            <a:fillRect/>
          </a:stretch>
        </p:blipFill>
        <p:spPr bwMode="auto">
          <a:xfrm>
            <a:off x="260132" y="449324"/>
            <a:ext cx="3260725" cy="4392612"/>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2390032" name="Text Box 16"/>
          <p:cNvSpPr txBox="1">
            <a:spLocks noChangeArrowheads="1"/>
          </p:cNvSpPr>
          <p:nvPr/>
        </p:nvSpPr>
        <p:spPr bwMode="auto">
          <a:xfrm>
            <a:off x="4237038" y="4860489"/>
            <a:ext cx="4679950" cy="1311275"/>
          </a:xfrm>
          <a:prstGeom prst="rect">
            <a:avLst/>
          </a:prstGeom>
          <a:noFill/>
          <a:ln w="9525">
            <a:noFill/>
            <a:miter lim="800000"/>
            <a:headEnd/>
            <a:tailEnd/>
          </a:ln>
          <a:effectLst/>
        </p:spPr>
        <p:txBody>
          <a:bodyPr>
            <a:spAutoFit/>
          </a:bodyPr>
          <a:lstStyle/>
          <a:p>
            <a:pPr algn="ctr" defTabSz="914400" fontAlgn="base">
              <a:spcBef>
                <a:spcPct val="0"/>
              </a:spcBef>
              <a:spcAft>
                <a:spcPct val="0"/>
              </a:spcAft>
            </a:pPr>
            <a:r>
              <a:rPr lang="en-US" sz="4000" dirty="0" smtClean="0">
                <a:solidFill>
                  <a:srgbClr val="C00000"/>
                </a:solidFill>
                <a:latin typeface="Arial" pitchFamily="34" charset="0"/>
              </a:rPr>
              <a:t>Calculated Age</a:t>
            </a:r>
          </a:p>
          <a:p>
            <a:pPr algn="ctr" defTabSz="914400" fontAlgn="base">
              <a:spcBef>
                <a:spcPct val="0"/>
              </a:spcBef>
              <a:spcAft>
                <a:spcPct val="0"/>
              </a:spcAft>
            </a:pPr>
            <a:r>
              <a:rPr lang="en-US" sz="4000" dirty="0" smtClean="0">
                <a:solidFill>
                  <a:srgbClr val="C00000"/>
                </a:solidFill>
                <a:latin typeface="Arial" pitchFamily="34" charset="0"/>
              </a:rPr>
              <a:t>4.55 Billion years</a:t>
            </a:r>
          </a:p>
        </p:txBody>
      </p:sp>
      <p:sp>
        <p:nvSpPr>
          <p:cNvPr id="2390033" name="Text Box 17"/>
          <p:cNvSpPr txBox="1">
            <a:spLocks noChangeArrowheads="1"/>
          </p:cNvSpPr>
          <p:nvPr/>
        </p:nvSpPr>
        <p:spPr bwMode="auto">
          <a:xfrm>
            <a:off x="107732" y="5005449"/>
            <a:ext cx="3960812" cy="473075"/>
          </a:xfrm>
          <a:prstGeom prst="rect">
            <a:avLst/>
          </a:prstGeom>
          <a:noFill/>
          <a:ln w="9525">
            <a:noFill/>
            <a:miter lim="800000"/>
            <a:headEnd/>
            <a:tailEnd/>
          </a:ln>
          <a:effectLst/>
        </p:spPr>
        <p:txBody>
          <a:bodyPr>
            <a:spAutoFit/>
          </a:bodyPr>
          <a:lstStyle/>
          <a:p>
            <a:pPr algn="ctr" defTabSz="914400" fontAlgn="base">
              <a:spcBef>
                <a:spcPct val="0"/>
              </a:spcBef>
              <a:spcAft>
                <a:spcPct val="0"/>
              </a:spcAft>
            </a:pPr>
            <a:r>
              <a:rPr lang="en-US" sz="2500" dirty="0" smtClean="0">
                <a:solidFill>
                  <a:srgbClr val="0000CC"/>
                </a:solidFill>
                <a:latin typeface="Arial" pitchFamily="34" charset="0"/>
              </a:rPr>
              <a:t>Clair Patterson</a:t>
            </a:r>
          </a:p>
        </p:txBody>
      </p:sp>
      <p:pic>
        <p:nvPicPr>
          <p:cNvPr id="2390034" name="Picture 18" descr="Book Rev - Dating Game - meteorit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75088" y="904641"/>
            <a:ext cx="5041900" cy="3395662"/>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90034"/>
                                        </p:tgtEl>
                                        <p:attrNameLst>
                                          <p:attrName>style.visibility</p:attrName>
                                        </p:attrNameLst>
                                      </p:cBhvr>
                                      <p:to>
                                        <p:strVal val="visible"/>
                                      </p:to>
                                    </p:set>
                                    <p:animEffect transition="in" filter="dissolve">
                                      <p:cBhvr>
                                        <p:cTn id="7" dur="500"/>
                                        <p:tgtEl>
                                          <p:spTgt spid="239003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2390034"/>
                                        </p:tgtEl>
                                      </p:cBhvr>
                                    </p:animEffect>
                                    <p:set>
                                      <p:cBhvr>
                                        <p:cTn id="12" dur="1" fill="hold">
                                          <p:stCondLst>
                                            <p:cond delay="499"/>
                                          </p:stCondLst>
                                        </p:cTn>
                                        <p:tgtEl>
                                          <p:spTgt spid="2390034"/>
                                        </p:tgtEl>
                                        <p:attrNameLst>
                                          <p:attrName>style.visibility</p:attrName>
                                        </p:attrNameLst>
                                      </p:cBhvr>
                                      <p:to>
                                        <p:strVal val="hidden"/>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2390032"/>
                                        </p:tgtEl>
                                        <p:attrNameLst>
                                          <p:attrName>style.visibility</p:attrName>
                                        </p:attrNameLst>
                                      </p:cBhvr>
                                      <p:to>
                                        <p:strVal val="visible"/>
                                      </p:to>
                                    </p:set>
                                    <p:animEffect transition="in" filter="dissolve">
                                      <p:cBhvr>
                                        <p:cTn id="24" dur="500"/>
                                        <p:tgtEl>
                                          <p:spTgt spid="2390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0032"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endParaRPr lang="en-US" smtClean="0"/>
          </a:p>
        </p:txBody>
      </p:sp>
      <p:sp>
        <p:nvSpPr>
          <p:cNvPr id="93187" name="Rectangle 3"/>
          <p:cNvSpPr>
            <a:spLocks noGrp="1" noChangeArrowheads="1"/>
          </p:cNvSpPr>
          <p:nvPr>
            <p:ph type="body" idx="1"/>
          </p:nvPr>
        </p:nvSpPr>
        <p:spPr/>
        <p:txBody>
          <a:bodyPr/>
          <a:lstStyle/>
          <a:p>
            <a:pPr eaLnBrk="1" hangingPunct="1"/>
            <a:endParaRPr lang="en-US" smtClean="0"/>
          </a:p>
        </p:txBody>
      </p:sp>
      <p:pic>
        <p:nvPicPr>
          <p:cNvPr id="93188" name="Picture 4"/>
          <p:cNvPicPr>
            <a:picLocks noChangeAspect="1" noChangeArrowheads="1"/>
          </p:cNvPicPr>
          <p:nvPr/>
        </p:nvPicPr>
        <p:blipFill>
          <a:blip r:embed="rId3" cstate="print"/>
          <a:srcRect/>
          <a:stretch>
            <a:fillRect/>
          </a:stretch>
        </p:blipFill>
        <p:spPr bwMode="auto">
          <a:xfrm>
            <a:off x="0" y="-31750"/>
            <a:ext cx="9144000" cy="6921500"/>
          </a:xfrm>
          <a:prstGeom prst="rect">
            <a:avLst/>
          </a:prstGeom>
          <a:noFill/>
          <a:ln w="9525">
            <a:noFill/>
            <a:miter lim="800000"/>
            <a:headEnd/>
            <a:tailEnd/>
          </a:ln>
        </p:spPr>
      </p:pic>
      <p:grpSp>
        <p:nvGrpSpPr>
          <p:cNvPr id="2" name="Group 5"/>
          <p:cNvGrpSpPr>
            <a:grpSpLocks/>
          </p:cNvGrpSpPr>
          <p:nvPr/>
        </p:nvGrpSpPr>
        <p:grpSpPr bwMode="auto">
          <a:xfrm>
            <a:off x="1042988" y="115888"/>
            <a:ext cx="6913562" cy="6626225"/>
            <a:chOff x="431" y="119"/>
            <a:chExt cx="4536" cy="3991"/>
          </a:xfrm>
        </p:grpSpPr>
        <p:sp>
          <p:nvSpPr>
            <p:cNvPr id="93201" name="Oval 6"/>
            <p:cNvSpPr>
              <a:spLocks noChangeArrowheads="1"/>
            </p:cNvSpPr>
            <p:nvPr/>
          </p:nvSpPr>
          <p:spPr bwMode="auto">
            <a:xfrm>
              <a:off x="431" y="119"/>
              <a:ext cx="4536" cy="3991"/>
            </a:xfrm>
            <a:prstGeom prst="ellipse">
              <a:avLst/>
            </a:prstGeom>
            <a:noFill/>
            <a:ln w="38100">
              <a:solidFill>
                <a:schemeClr val="folHlink"/>
              </a:solidFill>
              <a:round/>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3202" name="Oval 7"/>
            <p:cNvSpPr>
              <a:spLocks noChangeArrowheads="1"/>
            </p:cNvSpPr>
            <p:nvPr/>
          </p:nvSpPr>
          <p:spPr bwMode="auto">
            <a:xfrm>
              <a:off x="476" y="1298"/>
              <a:ext cx="227" cy="227"/>
            </a:xfrm>
            <a:prstGeom prst="ellipse">
              <a:avLst/>
            </a:prstGeom>
            <a:solidFill>
              <a:schemeClr val="folHlink"/>
            </a:solidFill>
            <a:ln w="9525">
              <a:solidFill>
                <a:schemeClr val="folHlink"/>
              </a:solidFill>
              <a:round/>
              <a:headEnd/>
              <a:tailEnd/>
            </a:ln>
          </p:spPr>
          <p:txBody>
            <a:bodyPr wrap="none" anchor="ctr"/>
            <a:lstStyle/>
            <a:p>
              <a:pPr defTabSz="914400" fontAlgn="base">
                <a:spcBef>
                  <a:spcPct val="0"/>
                </a:spcBef>
                <a:spcAft>
                  <a:spcPct val="0"/>
                </a:spcAft>
              </a:pPr>
              <a:endParaRPr lang="en-US">
                <a:solidFill>
                  <a:srgbClr val="000000"/>
                </a:solidFill>
              </a:endParaRPr>
            </a:p>
          </p:txBody>
        </p:sp>
      </p:grpSp>
      <p:grpSp>
        <p:nvGrpSpPr>
          <p:cNvPr id="3" name="Group 8"/>
          <p:cNvGrpSpPr>
            <a:grpSpLocks/>
          </p:cNvGrpSpPr>
          <p:nvPr/>
        </p:nvGrpSpPr>
        <p:grpSpPr bwMode="auto">
          <a:xfrm flipH="1">
            <a:off x="1835150" y="1052513"/>
            <a:ext cx="5184775" cy="4968875"/>
            <a:chOff x="431" y="119"/>
            <a:chExt cx="4536" cy="3991"/>
          </a:xfrm>
        </p:grpSpPr>
        <p:sp>
          <p:nvSpPr>
            <p:cNvPr id="93199" name="Oval 9"/>
            <p:cNvSpPr>
              <a:spLocks noChangeArrowheads="1"/>
            </p:cNvSpPr>
            <p:nvPr/>
          </p:nvSpPr>
          <p:spPr bwMode="auto">
            <a:xfrm>
              <a:off x="431" y="119"/>
              <a:ext cx="4536" cy="3991"/>
            </a:xfrm>
            <a:prstGeom prst="ellipse">
              <a:avLst/>
            </a:prstGeom>
            <a:noFill/>
            <a:ln w="38100">
              <a:solidFill>
                <a:schemeClr val="folHlink"/>
              </a:solidFill>
              <a:round/>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3200" name="Oval 10"/>
            <p:cNvSpPr>
              <a:spLocks noChangeArrowheads="1"/>
            </p:cNvSpPr>
            <p:nvPr/>
          </p:nvSpPr>
          <p:spPr bwMode="auto">
            <a:xfrm>
              <a:off x="476" y="1298"/>
              <a:ext cx="227" cy="227"/>
            </a:xfrm>
            <a:prstGeom prst="ellipse">
              <a:avLst/>
            </a:prstGeom>
            <a:solidFill>
              <a:schemeClr val="folHlink"/>
            </a:solidFill>
            <a:ln w="9525">
              <a:solidFill>
                <a:schemeClr val="folHlink"/>
              </a:solidFill>
              <a:round/>
              <a:headEnd/>
              <a:tailEnd/>
            </a:ln>
          </p:spPr>
          <p:txBody>
            <a:bodyPr wrap="none" anchor="ctr"/>
            <a:lstStyle/>
            <a:p>
              <a:pPr defTabSz="914400" fontAlgn="base">
                <a:spcBef>
                  <a:spcPct val="0"/>
                </a:spcBef>
                <a:spcAft>
                  <a:spcPct val="0"/>
                </a:spcAft>
              </a:pPr>
              <a:endParaRPr lang="en-US">
                <a:solidFill>
                  <a:srgbClr val="000000"/>
                </a:solidFill>
              </a:endParaRPr>
            </a:p>
          </p:txBody>
        </p:sp>
      </p:grpSp>
      <p:grpSp>
        <p:nvGrpSpPr>
          <p:cNvPr id="4" name="Group 11"/>
          <p:cNvGrpSpPr>
            <a:grpSpLocks/>
          </p:cNvGrpSpPr>
          <p:nvPr/>
        </p:nvGrpSpPr>
        <p:grpSpPr bwMode="auto">
          <a:xfrm flipV="1">
            <a:off x="2986088" y="2058988"/>
            <a:ext cx="3025775" cy="3025775"/>
            <a:chOff x="431" y="119"/>
            <a:chExt cx="4536" cy="3991"/>
          </a:xfrm>
        </p:grpSpPr>
        <p:sp>
          <p:nvSpPr>
            <p:cNvPr id="93197" name="Oval 12"/>
            <p:cNvSpPr>
              <a:spLocks noChangeArrowheads="1"/>
            </p:cNvSpPr>
            <p:nvPr/>
          </p:nvSpPr>
          <p:spPr bwMode="auto">
            <a:xfrm>
              <a:off x="431" y="119"/>
              <a:ext cx="4536" cy="3991"/>
            </a:xfrm>
            <a:prstGeom prst="ellipse">
              <a:avLst/>
            </a:prstGeom>
            <a:noFill/>
            <a:ln w="38100">
              <a:solidFill>
                <a:schemeClr val="folHlink"/>
              </a:solidFill>
              <a:round/>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3198" name="Oval 13"/>
            <p:cNvSpPr>
              <a:spLocks noChangeArrowheads="1"/>
            </p:cNvSpPr>
            <p:nvPr/>
          </p:nvSpPr>
          <p:spPr bwMode="auto">
            <a:xfrm>
              <a:off x="476" y="1298"/>
              <a:ext cx="227" cy="227"/>
            </a:xfrm>
            <a:prstGeom prst="ellipse">
              <a:avLst/>
            </a:prstGeom>
            <a:solidFill>
              <a:schemeClr val="folHlink"/>
            </a:solidFill>
            <a:ln w="9525">
              <a:solidFill>
                <a:schemeClr val="folHlink"/>
              </a:solidFill>
              <a:round/>
              <a:headEnd/>
              <a:tailEnd/>
            </a:ln>
          </p:spPr>
          <p:txBody>
            <a:bodyPr wrap="none" anchor="ctr"/>
            <a:lstStyle/>
            <a:p>
              <a:pPr defTabSz="914400" fontAlgn="base">
                <a:spcBef>
                  <a:spcPct val="0"/>
                </a:spcBef>
                <a:spcAft>
                  <a:spcPct val="0"/>
                </a:spcAft>
              </a:pPr>
              <a:endParaRPr lang="en-US">
                <a:solidFill>
                  <a:srgbClr val="000000"/>
                </a:solidFill>
              </a:endParaRPr>
            </a:p>
          </p:txBody>
        </p:sp>
      </p:grpSp>
      <p:sp>
        <p:nvSpPr>
          <p:cNvPr id="93192" name="Freeform 14"/>
          <p:cNvSpPr>
            <a:spLocks/>
          </p:cNvSpPr>
          <p:nvPr/>
        </p:nvSpPr>
        <p:spPr bwMode="auto">
          <a:xfrm>
            <a:off x="1908175" y="836613"/>
            <a:ext cx="431800" cy="431800"/>
          </a:xfrm>
          <a:custGeom>
            <a:avLst/>
            <a:gdLst>
              <a:gd name="T0" fmla="*/ 0 w 272"/>
              <a:gd name="T1" fmla="*/ 0 h 227"/>
              <a:gd name="T2" fmla="*/ 272 w 272"/>
              <a:gd name="T3" fmla="*/ 0 h 227"/>
              <a:gd name="T4" fmla="*/ 227 w 272"/>
              <a:gd name="T5" fmla="*/ 227 h 227"/>
              <a:gd name="T6" fmla="*/ 0 60000 65536"/>
              <a:gd name="T7" fmla="*/ 0 60000 65536"/>
              <a:gd name="T8" fmla="*/ 0 60000 65536"/>
              <a:gd name="T9" fmla="*/ 0 w 272"/>
              <a:gd name="T10" fmla="*/ 0 h 227"/>
              <a:gd name="T11" fmla="*/ 272 w 272"/>
              <a:gd name="T12" fmla="*/ 227 h 227"/>
            </a:gdLst>
            <a:ahLst/>
            <a:cxnLst>
              <a:cxn ang="T6">
                <a:pos x="T0" y="T1"/>
              </a:cxn>
              <a:cxn ang="T7">
                <a:pos x="T2" y="T3"/>
              </a:cxn>
              <a:cxn ang="T8">
                <a:pos x="T4" y="T5"/>
              </a:cxn>
            </a:cxnLst>
            <a:rect l="T9" t="T10" r="T11" b="T12"/>
            <a:pathLst>
              <a:path w="272" h="227">
                <a:moveTo>
                  <a:pt x="0" y="0"/>
                </a:moveTo>
                <a:lnTo>
                  <a:pt x="272" y="0"/>
                </a:lnTo>
                <a:lnTo>
                  <a:pt x="227" y="227"/>
                </a:lnTo>
              </a:path>
            </a:pathLst>
          </a:custGeom>
          <a:noFill/>
          <a:ln w="38100">
            <a:solidFill>
              <a:schemeClr val="folHlink"/>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93193" name="Freeform 15"/>
          <p:cNvSpPr>
            <a:spLocks/>
          </p:cNvSpPr>
          <p:nvPr/>
        </p:nvSpPr>
        <p:spPr bwMode="auto">
          <a:xfrm rot="7991687">
            <a:off x="6793706" y="3213894"/>
            <a:ext cx="433388" cy="431800"/>
          </a:xfrm>
          <a:custGeom>
            <a:avLst/>
            <a:gdLst>
              <a:gd name="T0" fmla="*/ 0 w 272"/>
              <a:gd name="T1" fmla="*/ 0 h 227"/>
              <a:gd name="T2" fmla="*/ 272 w 272"/>
              <a:gd name="T3" fmla="*/ 0 h 227"/>
              <a:gd name="T4" fmla="*/ 227 w 272"/>
              <a:gd name="T5" fmla="*/ 227 h 227"/>
              <a:gd name="T6" fmla="*/ 0 60000 65536"/>
              <a:gd name="T7" fmla="*/ 0 60000 65536"/>
              <a:gd name="T8" fmla="*/ 0 60000 65536"/>
              <a:gd name="T9" fmla="*/ 0 w 272"/>
              <a:gd name="T10" fmla="*/ 0 h 227"/>
              <a:gd name="T11" fmla="*/ 272 w 272"/>
              <a:gd name="T12" fmla="*/ 227 h 227"/>
            </a:gdLst>
            <a:ahLst/>
            <a:cxnLst>
              <a:cxn ang="T6">
                <a:pos x="T0" y="T1"/>
              </a:cxn>
              <a:cxn ang="T7">
                <a:pos x="T2" y="T3"/>
              </a:cxn>
              <a:cxn ang="T8">
                <a:pos x="T4" y="T5"/>
              </a:cxn>
            </a:cxnLst>
            <a:rect l="T9" t="T10" r="T11" b="T12"/>
            <a:pathLst>
              <a:path w="272" h="227">
                <a:moveTo>
                  <a:pt x="0" y="0"/>
                </a:moveTo>
                <a:lnTo>
                  <a:pt x="272" y="0"/>
                </a:lnTo>
                <a:lnTo>
                  <a:pt x="227" y="227"/>
                </a:lnTo>
              </a:path>
            </a:pathLst>
          </a:custGeom>
          <a:noFill/>
          <a:ln w="38100">
            <a:solidFill>
              <a:schemeClr val="folHlink"/>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93194" name="Freeform 16"/>
          <p:cNvSpPr>
            <a:spLocks/>
          </p:cNvSpPr>
          <p:nvPr/>
        </p:nvSpPr>
        <p:spPr bwMode="auto">
          <a:xfrm rot="-3236730">
            <a:off x="2834481" y="3463132"/>
            <a:ext cx="433387" cy="431800"/>
          </a:xfrm>
          <a:custGeom>
            <a:avLst/>
            <a:gdLst>
              <a:gd name="T0" fmla="*/ 0 w 272"/>
              <a:gd name="T1" fmla="*/ 0 h 227"/>
              <a:gd name="T2" fmla="*/ 272 w 272"/>
              <a:gd name="T3" fmla="*/ 0 h 227"/>
              <a:gd name="T4" fmla="*/ 227 w 272"/>
              <a:gd name="T5" fmla="*/ 227 h 227"/>
              <a:gd name="T6" fmla="*/ 0 60000 65536"/>
              <a:gd name="T7" fmla="*/ 0 60000 65536"/>
              <a:gd name="T8" fmla="*/ 0 60000 65536"/>
              <a:gd name="T9" fmla="*/ 0 w 272"/>
              <a:gd name="T10" fmla="*/ 0 h 227"/>
              <a:gd name="T11" fmla="*/ 272 w 272"/>
              <a:gd name="T12" fmla="*/ 227 h 227"/>
            </a:gdLst>
            <a:ahLst/>
            <a:cxnLst>
              <a:cxn ang="T6">
                <a:pos x="T0" y="T1"/>
              </a:cxn>
              <a:cxn ang="T7">
                <a:pos x="T2" y="T3"/>
              </a:cxn>
              <a:cxn ang="T8">
                <a:pos x="T4" y="T5"/>
              </a:cxn>
            </a:cxnLst>
            <a:rect l="T9" t="T10" r="T11" b="T12"/>
            <a:pathLst>
              <a:path w="272" h="227">
                <a:moveTo>
                  <a:pt x="0" y="0"/>
                </a:moveTo>
                <a:lnTo>
                  <a:pt x="272" y="0"/>
                </a:lnTo>
                <a:lnTo>
                  <a:pt x="227" y="227"/>
                </a:lnTo>
              </a:path>
            </a:pathLst>
          </a:custGeom>
          <a:noFill/>
          <a:ln w="38100">
            <a:solidFill>
              <a:schemeClr val="folHlink"/>
            </a:solidFill>
            <a:round/>
            <a:headEnd/>
            <a:tailEnd/>
          </a:ln>
        </p:spPr>
        <p:txBody>
          <a:bodyPr/>
          <a:lstStyle/>
          <a:p>
            <a:pPr defTabSz="914400" fontAlgn="base">
              <a:spcBef>
                <a:spcPct val="0"/>
              </a:spcBef>
              <a:spcAft>
                <a:spcPct val="0"/>
              </a:spcAft>
            </a:pPr>
            <a:endParaRPr lang="en-US">
              <a:solidFill>
                <a:srgbClr val="000000"/>
              </a:solidFill>
            </a:endParaRPr>
          </a:p>
        </p:txBody>
      </p:sp>
      <p:sp>
        <p:nvSpPr>
          <p:cNvPr id="93195" name="Oval 17"/>
          <p:cNvSpPr>
            <a:spLocks noChangeArrowheads="1"/>
          </p:cNvSpPr>
          <p:nvPr/>
        </p:nvSpPr>
        <p:spPr bwMode="auto">
          <a:xfrm>
            <a:off x="4225925" y="3257550"/>
            <a:ext cx="561975" cy="531813"/>
          </a:xfrm>
          <a:prstGeom prst="ellipse">
            <a:avLst/>
          </a:prstGeom>
          <a:noFill/>
          <a:ln w="57150">
            <a:solidFill>
              <a:schemeClr val="folHlink"/>
            </a:solidFill>
            <a:round/>
            <a:headEnd/>
            <a:tailEnd/>
          </a:ln>
        </p:spPr>
        <p:txBody>
          <a:bodyPr wrap="none" anchor="ctr"/>
          <a:lstStyle/>
          <a:p>
            <a:pPr defTabSz="914400" fontAlgn="base">
              <a:spcBef>
                <a:spcPct val="0"/>
              </a:spcBef>
              <a:spcAft>
                <a:spcPct val="0"/>
              </a:spcAft>
            </a:pPr>
            <a:endParaRPr lang="en-US">
              <a:solidFill>
                <a:srgbClr val="000000"/>
              </a:solidFill>
            </a:endParaRPr>
          </a:p>
        </p:txBody>
      </p:sp>
      <p:sp>
        <p:nvSpPr>
          <p:cNvPr id="93196" name="Text Box 18"/>
          <p:cNvSpPr txBox="1">
            <a:spLocks noChangeArrowheads="1"/>
          </p:cNvSpPr>
          <p:nvPr/>
        </p:nvSpPr>
        <p:spPr bwMode="auto">
          <a:xfrm>
            <a:off x="251024" y="5373688"/>
            <a:ext cx="2552301" cy="1323439"/>
          </a:xfrm>
          <a:prstGeom prst="rect">
            <a:avLst/>
          </a:prstGeom>
          <a:noFill/>
          <a:ln w="9525">
            <a:noFill/>
            <a:miter lim="800000"/>
            <a:headEnd/>
            <a:tailEnd/>
          </a:ln>
        </p:spPr>
        <p:txBody>
          <a:bodyPr wrap="none">
            <a:spAutoFit/>
          </a:bodyPr>
          <a:lstStyle/>
          <a:p>
            <a:pPr algn="ctr" defTabSz="914400" fontAlgn="base">
              <a:spcBef>
                <a:spcPct val="0"/>
              </a:spcBef>
              <a:spcAft>
                <a:spcPct val="0"/>
              </a:spcAft>
            </a:pPr>
            <a:r>
              <a:rPr lang="en-US" sz="4000" b="1" dirty="0">
                <a:solidFill>
                  <a:srgbClr val="FFFF00"/>
                </a:solidFill>
                <a:latin typeface="Calibri" pitchFamily="34" charset="0"/>
                <a:cs typeface="Calibri" pitchFamily="34" charset="0"/>
              </a:rPr>
              <a:t>Nebula</a:t>
            </a:r>
          </a:p>
          <a:p>
            <a:pPr algn="ctr" defTabSz="914400" fontAlgn="base">
              <a:spcBef>
                <a:spcPct val="0"/>
              </a:spcBef>
              <a:spcAft>
                <a:spcPct val="0"/>
              </a:spcAft>
            </a:pPr>
            <a:r>
              <a:rPr lang="en-US" sz="4000" b="1" dirty="0">
                <a:solidFill>
                  <a:srgbClr val="FFFF00"/>
                </a:solidFill>
                <a:latin typeface="Calibri" pitchFamily="34" charset="0"/>
                <a:cs typeface="Calibri" pitchFamily="34" charset="0"/>
              </a:rPr>
              <a:t>Hypothesis</a:t>
            </a:r>
          </a:p>
        </p:txBody>
      </p:sp>
    </p:spTree>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392068" name="Text Box 4"/>
          <p:cNvSpPr txBox="1">
            <a:spLocks noChangeArrowheads="1"/>
          </p:cNvSpPr>
          <p:nvPr/>
        </p:nvSpPr>
        <p:spPr bwMode="auto">
          <a:xfrm>
            <a:off x="2700339" y="335754"/>
            <a:ext cx="5300662" cy="2123658"/>
          </a:xfrm>
          <a:prstGeom prst="rect">
            <a:avLst/>
          </a:prstGeom>
          <a:noFill/>
          <a:ln w="9525">
            <a:noFill/>
            <a:miter lim="800000"/>
            <a:headEnd/>
            <a:tailEnd/>
          </a:ln>
          <a:effectLst/>
        </p:spPr>
        <p:txBody>
          <a:bodyPr wrap="square">
            <a:spAutoFit/>
          </a:bodyPr>
          <a:lstStyle/>
          <a:p>
            <a:pPr marL="342900" indent="-342900" algn="ctr" defTabSz="914400" eaLnBrk="0" fontAlgn="base" hangingPunct="0">
              <a:spcBef>
                <a:spcPct val="0"/>
              </a:spcBef>
              <a:spcAft>
                <a:spcPct val="0"/>
              </a:spcAft>
            </a:pPr>
            <a:r>
              <a:rPr lang="en-US" sz="4400" dirty="0" smtClean="0">
                <a:solidFill>
                  <a:srgbClr val="C00000"/>
                </a:solidFill>
                <a:latin typeface="Calibri" pitchFamily="34" charset="0"/>
                <a:cs typeface="Calibri" pitchFamily="34" charset="0"/>
              </a:rPr>
              <a:t>A.A. Holmes</a:t>
            </a:r>
          </a:p>
          <a:p>
            <a:pPr marL="342900" indent="-342900" algn="ctr" defTabSz="914400" eaLnBrk="0" fontAlgn="base" hangingPunct="0">
              <a:spcBef>
                <a:spcPct val="0"/>
              </a:spcBef>
              <a:spcAft>
                <a:spcPct val="0"/>
              </a:spcAft>
            </a:pPr>
            <a:r>
              <a:rPr lang="en-US" sz="4400" dirty="0" smtClean="0">
                <a:solidFill>
                  <a:srgbClr val="C00000"/>
                </a:solidFill>
                <a:latin typeface="Calibri" pitchFamily="34" charset="0"/>
                <a:cs typeface="Calibri" pitchFamily="34" charset="0"/>
              </a:rPr>
              <a:t>Pioneer in </a:t>
            </a:r>
            <a:r>
              <a:rPr lang="en-US" sz="4400" dirty="0" err="1" smtClean="0">
                <a:solidFill>
                  <a:srgbClr val="C00000"/>
                </a:solidFill>
                <a:latin typeface="Calibri" pitchFamily="34" charset="0"/>
                <a:cs typeface="Calibri" pitchFamily="34" charset="0"/>
              </a:rPr>
              <a:t>radioisotopic</a:t>
            </a:r>
            <a:r>
              <a:rPr lang="en-US" sz="4400" dirty="0" smtClean="0">
                <a:solidFill>
                  <a:srgbClr val="C00000"/>
                </a:solidFill>
                <a:latin typeface="Calibri" pitchFamily="34" charset="0"/>
                <a:cs typeface="Calibri" pitchFamily="34" charset="0"/>
              </a:rPr>
              <a:t> dating</a:t>
            </a:r>
          </a:p>
        </p:txBody>
      </p:sp>
      <p:sp>
        <p:nvSpPr>
          <p:cNvPr id="2392069" name="Text Box 5"/>
          <p:cNvSpPr txBox="1">
            <a:spLocks noChangeArrowheads="1"/>
          </p:cNvSpPr>
          <p:nvPr/>
        </p:nvSpPr>
        <p:spPr bwMode="auto">
          <a:xfrm>
            <a:off x="304800" y="3386078"/>
            <a:ext cx="8569325" cy="2862322"/>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pPr>
            <a:r>
              <a:rPr lang="en-US" sz="3600" dirty="0" smtClean="0">
                <a:solidFill>
                  <a:srgbClr val="0000CC"/>
                </a:solidFill>
                <a:latin typeface="Calibri" pitchFamily="34" charset="0"/>
                <a:cs typeface="Calibri" pitchFamily="34" charset="0"/>
              </a:rPr>
              <a:t>“… to use the isotopic composition of lead from iron meteorites as part of the basic data for calculating the age of the earth or its crust, is unsound in principle … the correct procedure is to use terrestrial materials.” </a:t>
            </a:r>
          </a:p>
        </p:txBody>
      </p:sp>
      <p:pic>
        <p:nvPicPr>
          <p:cNvPr id="2392070" name="Picture 6" descr="4721holmes2"/>
          <p:cNvPicPr>
            <a:picLocks noChangeAspect="1" noChangeArrowheads="1"/>
          </p:cNvPicPr>
          <p:nvPr/>
        </p:nvPicPr>
        <p:blipFill>
          <a:blip r:embed="rId4" cstate="print"/>
          <a:srcRect/>
          <a:stretch>
            <a:fillRect/>
          </a:stretch>
        </p:blipFill>
        <p:spPr bwMode="auto">
          <a:xfrm>
            <a:off x="533400" y="228600"/>
            <a:ext cx="1905000" cy="2870200"/>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92069"/>
                                        </p:tgtEl>
                                        <p:attrNameLst>
                                          <p:attrName>style.visibility</p:attrName>
                                        </p:attrNameLst>
                                      </p:cBhvr>
                                      <p:to>
                                        <p:strVal val="visible"/>
                                      </p:to>
                                    </p:set>
                                    <p:animEffect transition="in" filter="dissolve">
                                      <p:cBhvr>
                                        <p:cTn id="7" dur="500"/>
                                        <p:tgtEl>
                                          <p:spTgt spid="239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2069"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394116" name="Text Box 4"/>
          <p:cNvSpPr txBox="1">
            <a:spLocks noChangeArrowheads="1"/>
          </p:cNvSpPr>
          <p:nvPr/>
        </p:nvSpPr>
        <p:spPr bwMode="auto">
          <a:xfrm>
            <a:off x="3276600" y="1784573"/>
            <a:ext cx="5040312" cy="769441"/>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4400" dirty="0" smtClean="0">
                <a:solidFill>
                  <a:srgbClr val="C00000"/>
                </a:solidFill>
                <a:latin typeface="Calibri" pitchFamily="34" charset="0"/>
                <a:cs typeface="Calibri" pitchFamily="34" charset="0"/>
              </a:rPr>
              <a:t>Patterson was lucky!!</a:t>
            </a:r>
          </a:p>
        </p:txBody>
      </p:sp>
      <p:sp>
        <p:nvSpPr>
          <p:cNvPr id="2394117" name="Text Box 5"/>
          <p:cNvSpPr txBox="1">
            <a:spLocks noChangeArrowheads="1"/>
          </p:cNvSpPr>
          <p:nvPr/>
        </p:nvSpPr>
        <p:spPr bwMode="auto">
          <a:xfrm>
            <a:off x="827088" y="3581400"/>
            <a:ext cx="7921625" cy="1830388"/>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pPr>
            <a:r>
              <a:rPr lang="en-US" sz="3800" dirty="0" smtClean="0">
                <a:solidFill>
                  <a:srgbClr val="0000CC"/>
                </a:solidFill>
                <a:latin typeface="Calibri" pitchFamily="34" charset="0"/>
                <a:cs typeface="Calibri" pitchFamily="34" charset="0"/>
              </a:rPr>
              <a:t>‘Patterson’s results were more fortuitous than was </a:t>
            </a:r>
            <a:r>
              <a:rPr lang="en-US" sz="3800" dirty="0" err="1" smtClean="0">
                <a:solidFill>
                  <a:srgbClr val="0000CC"/>
                </a:solidFill>
                <a:latin typeface="Calibri" pitchFamily="34" charset="0"/>
                <a:cs typeface="Calibri" pitchFamily="34" charset="0"/>
              </a:rPr>
              <a:t>realised</a:t>
            </a:r>
            <a:r>
              <a:rPr lang="en-US" sz="3800" dirty="0" smtClean="0">
                <a:solidFill>
                  <a:srgbClr val="0000CC"/>
                </a:solidFill>
                <a:latin typeface="Calibri" pitchFamily="34" charset="0"/>
                <a:cs typeface="Calibri" pitchFamily="34" charset="0"/>
              </a:rPr>
              <a:t> fifty years ago.’</a:t>
            </a:r>
          </a:p>
        </p:txBody>
      </p:sp>
      <p:pic>
        <p:nvPicPr>
          <p:cNvPr id="2394118" name="Picture 6" descr="4721dating_game_cover"/>
          <p:cNvPicPr>
            <a:picLocks noChangeAspect="1" noChangeArrowheads="1"/>
          </p:cNvPicPr>
          <p:nvPr/>
        </p:nvPicPr>
        <p:blipFill>
          <a:blip r:embed="rId4" cstate="print"/>
          <a:srcRect/>
          <a:stretch>
            <a:fillRect/>
          </a:stretch>
        </p:blipFill>
        <p:spPr bwMode="auto">
          <a:xfrm>
            <a:off x="876300" y="476250"/>
            <a:ext cx="1751013" cy="2735263"/>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2394119" name="Text Box 7"/>
          <p:cNvSpPr txBox="1">
            <a:spLocks noChangeArrowheads="1"/>
          </p:cNvSpPr>
          <p:nvPr/>
        </p:nvSpPr>
        <p:spPr bwMode="auto">
          <a:xfrm>
            <a:off x="935038" y="5867400"/>
            <a:ext cx="8208962" cy="366713"/>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pPr>
            <a:r>
              <a:rPr lang="en-US" dirty="0" smtClean="0">
                <a:solidFill>
                  <a:srgbClr val="7030A0"/>
                </a:solidFill>
              </a:rPr>
              <a:t>Lewis, C., </a:t>
            </a:r>
            <a:r>
              <a:rPr lang="en-US" i="1" dirty="0" smtClean="0">
                <a:solidFill>
                  <a:srgbClr val="7030A0"/>
                </a:solidFill>
              </a:rPr>
              <a:t>The Dating Game</a:t>
            </a:r>
            <a:r>
              <a:rPr lang="en-US" dirty="0" smtClean="0">
                <a:solidFill>
                  <a:srgbClr val="7030A0"/>
                </a:solidFill>
              </a:rPr>
              <a:t>, Cambridge University Press, p. 228, 2000. </a:t>
            </a:r>
          </a:p>
        </p:txBody>
      </p:sp>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394117"/>
                                        </p:tgtEl>
                                        <p:attrNameLst>
                                          <p:attrName>style.visibility</p:attrName>
                                        </p:attrNameLst>
                                      </p:cBhvr>
                                      <p:to>
                                        <p:strVal val="visible"/>
                                      </p:to>
                                    </p:set>
                                    <p:animEffect transition="in" filter="dissolve">
                                      <p:cBhvr>
                                        <p:cTn id="7" dur="500"/>
                                        <p:tgtEl>
                                          <p:spTgt spid="2394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411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nvSpPr>
        <p:spPr>
          <a:xfrm>
            <a:off x="1446570" y="495731"/>
            <a:ext cx="608547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RATE Group</a:t>
            </a:r>
            <a:endParaRPr lang="en-US" sz="3200" b="1" dirty="0">
              <a:solidFill>
                <a:srgbClr val="0070C0"/>
              </a:solidFill>
              <a:effectLst>
                <a:outerShdw blurRad="38100" dist="38100" dir="10800000" algn="tl">
                  <a:srgbClr val="000000">
                    <a:alpha val="43137"/>
                  </a:srgbClr>
                </a:outerShdw>
              </a:effectLst>
              <a:cs typeface="Calibri" pitchFamily="34" charset="0"/>
            </a:endParaRPr>
          </a:p>
        </p:txBody>
      </p:sp>
      <p:pic>
        <p:nvPicPr>
          <p:cNvPr id="3074" name="Picture 2"/>
          <p:cNvPicPr>
            <a:picLocks noChangeAspect="1" noChangeArrowheads="1"/>
          </p:cNvPicPr>
          <p:nvPr/>
        </p:nvPicPr>
        <p:blipFill>
          <a:blip r:embed="rId3"/>
          <a:srcRect/>
          <a:stretch>
            <a:fillRect/>
          </a:stretch>
        </p:blipFill>
        <p:spPr bwMode="auto">
          <a:xfrm>
            <a:off x="330256" y="1822396"/>
            <a:ext cx="8561496" cy="3536071"/>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nvSpPr>
        <p:spPr>
          <a:xfrm>
            <a:off x="1038105" y="1404518"/>
            <a:ext cx="7315200"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3600" b="0" dirty="0" smtClean="0">
                <a:solidFill>
                  <a:srgbClr val="000099"/>
                </a:solidFill>
                <a:effectLst>
                  <a:outerShdw blurRad="38100" dist="38100" dir="10800000" algn="tl">
                    <a:srgbClr val="000000">
                      <a:alpha val="43137"/>
                    </a:srgbClr>
                  </a:outerShdw>
                </a:effectLst>
                <a:cs typeface="Calibri" pitchFamily="34" charset="0"/>
              </a:rPr>
              <a:t>Exodus 20:11</a:t>
            </a:r>
            <a:endParaRPr lang="en-US" sz="3600" b="0" dirty="0">
              <a:solidFill>
                <a:srgbClr val="000099"/>
              </a:solidFill>
              <a:effectLst>
                <a:outerShdw blurRad="38100" dist="38100" dir="10800000" algn="tl">
                  <a:srgbClr val="000000">
                    <a:alpha val="43137"/>
                  </a:srgbClr>
                </a:outerShdw>
              </a:effectLst>
              <a:cs typeface="Calibri" pitchFamily="34" charset="0"/>
            </a:endParaRPr>
          </a:p>
        </p:txBody>
      </p:sp>
      <p:sp>
        <p:nvSpPr>
          <p:cNvPr id="6" name="Rectangle 5"/>
          <p:cNvSpPr>
            <a:spLocks noGrp="1"/>
          </p:cNvSpPr>
          <p:nvPr/>
        </p:nvSpPr>
        <p:spPr>
          <a:xfrm>
            <a:off x="1038104" y="2177074"/>
            <a:ext cx="7159537" cy="2185214"/>
          </a:xfrm>
          <a:prstGeom prst="rect">
            <a:avLst/>
          </a:prstGeom>
        </p:spPr>
        <p:txBody>
          <a:bodyPr vert="horz" wrap="square" anchor="t">
            <a:sp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AU" sz="3400" b="0" dirty="0" smtClean="0">
                <a:solidFill>
                  <a:schemeClr val="tx1">
                    <a:lumMod val="95000"/>
                    <a:lumOff val="5000"/>
                  </a:schemeClr>
                </a:solidFill>
                <a:latin typeface="+mn-lt"/>
              </a:rPr>
              <a:t>For in six days the LORD made the heavens and the earth, the sea, and all that is in them, but he rested on the seventh day.</a:t>
            </a:r>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pPr eaLnBrk="1" hangingPunct="1"/>
            <a:endParaRPr lang="en-US" smtClean="0">
              <a:ea typeface="ＭＳ Ｐゴシック" pitchFamily="27" charset="-128"/>
            </a:endParaRPr>
          </a:p>
        </p:txBody>
      </p:sp>
      <p:sp>
        <p:nvSpPr>
          <p:cNvPr id="3" name="Subtitle 2"/>
          <p:cNvSpPr>
            <a:spLocks noGrp="1"/>
          </p:cNvSpPr>
          <p:nvPr>
            <p:ph type="subTitle" idx="1"/>
          </p:nvPr>
        </p:nvSpPr>
        <p:spPr/>
        <p:txBody>
          <a:bodyPr>
            <a:normAutofit/>
          </a:bodyPr>
          <a:lstStyle/>
          <a:p>
            <a:pPr eaLnBrk="1" hangingPunct="1"/>
            <a:endParaRPr lang="en-US" smtClean="0">
              <a:solidFill>
                <a:srgbClr val="898989"/>
              </a:solidFill>
              <a:ea typeface="ＭＳ Ｐゴシック" pitchFamily="27" charset="-128"/>
            </a:endParaRPr>
          </a:p>
        </p:txBody>
      </p:sp>
      <p:pic>
        <p:nvPicPr>
          <p:cNvPr id="14340" name="Picture 4" descr="book_radio2.jpg"/>
          <p:cNvPicPr>
            <a:picLocks noChangeAspect="1"/>
          </p:cNvPicPr>
          <p:nvPr/>
        </p:nvPicPr>
        <p:blipFill>
          <a:blip r:embed="rId3"/>
          <a:srcRect/>
          <a:stretch>
            <a:fillRect/>
          </a:stretch>
        </p:blipFill>
        <p:spPr bwMode="auto">
          <a:xfrm>
            <a:off x="6350" y="0"/>
            <a:ext cx="91313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nvSpPr>
        <p:spPr>
          <a:xfrm>
            <a:off x="4883452" y="1813034"/>
            <a:ext cx="4071362"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Drilling Rig, </a:t>
            </a:r>
          </a:p>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Fenton Hill,</a:t>
            </a:r>
          </a:p>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New Mexico</a:t>
            </a:r>
            <a:endParaRPr lang="en-US" sz="3200" dirty="0">
              <a:solidFill>
                <a:srgbClr val="0070C0"/>
              </a:solidFill>
              <a:effectLst>
                <a:outerShdw blurRad="38100" dist="38100" dir="10800000" algn="tl">
                  <a:srgbClr val="000000">
                    <a:alpha val="43137"/>
                  </a:srgbClr>
                </a:outerShdw>
              </a:effectLst>
              <a:cs typeface="Calibri" pitchFamily="34" charset="0"/>
            </a:endParaRPr>
          </a:p>
        </p:txBody>
      </p:sp>
      <p:pic>
        <p:nvPicPr>
          <p:cNvPr id="5122" name="Picture 2"/>
          <p:cNvPicPr>
            <a:picLocks noChangeAspect="1" noChangeArrowheads="1"/>
          </p:cNvPicPr>
          <p:nvPr/>
        </p:nvPicPr>
        <p:blipFill>
          <a:blip r:embed="rId3"/>
          <a:srcRect/>
          <a:stretch>
            <a:fillRect/>
          </a:stretch>
        </p:blipFill>
        <p:spPr bwMode="auto">
          <a:xfrm>
            <a:off x="800100" y="814388"/>
            <a:ext cx="3771900" cy="5229225"/>
          </a:xfrm>
          <a:prstGeom prst="rect">
            <a:avLst/>
          </a:prstGeom>
          <a:solidFill>
            <a:schemeClr val="bg1"/>
          </a:solidFill>
          <a:effectLst>
            <a:outerShdw blurRad="50800" dist="190500" dir="2700000" algn="ctr"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2450" name="Rectangle 2"/>
          <p:cNvSpPr>
            <a:spLocks noGrp="1" noChangeArrowheads="1"/>
          </p:cNvSpPr>
          <p:nvPr>
            <p:ph type="title" idx="4294967295"/>
          </p:nvPr>
        </p:nvSpPr>
        <p:spPr>
          <a:xfrm>
            <a:off x="0" y="609600"/>
            <a:ext cx="7772400" cy="1143000"/>
          </a:xfrm>
        </p:spPr>
        <p:txBody>
          <a:bodyPr/>
          <a:lstStyle/>
          <a:p>
            <a:endParaRPr lang="en-AU" dirty="0"/>
          </a:p>
        </p:txBody>
      </p:sp>
      <p:pic>
        <p:nvPicPr>
          <p:cNvPr id="2152451" name="Picture 3" descr="zircons"/>
          <p:cNvPicPr>
            <a:picLocks noChangeAspect="1" noChangeArrowheads="1"/>
          </p:cNvPicPr>
          <p:nvPr/>
        </p:nvPicPr>
        <p:blipFill>
          <a:blip r:embed="rId3" cstate="print"/>
          <a:srcRect/>
          <a:stretch>
            <a:fillRect/>
          </a:stretch>
        </p:blipFill>
        <p:spPr bwMode="auto">
          <a:xfrm>
            <a:off x="425669" y="839891"/>
            <a:ext cx="4408870" cy="5582156"/>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2152452" name="Text Box 4"/>
          <p:cNvSpPr txBox="1">
            <a:spLocks noChangeArrowheads="1"/>
          </p:cNvSpPr>
          <p:nvPr/>
        </p:nvSpPr>
        <p:spPr bwMode="auto">
          <a:xfrm>
            <a:off x="5606296" y="944562"/>
            <a:ext cx="3014801" cy="1631216"/>
          </a:xfrm>
          <a:prstGeom prst="rect">
            <a:avLst/>
          </a:prstGeom>
          <a:noFill/>
          <a:ln w="9525">
            <a:noFill/>
            <a:miter lim="800000"/>
            <a:headEnd/>
            <a:tailEnd/>
          </a:ln>
          <a:effectLst/>
        </p:spPr>
        <p:txBody>
          <a:bodyPr wrap="none">
            <a:spAutoFit/>
          </a:bodyPr>
          <a:lstStyle/>
          <a:p>
            <a:pPr algn="ctr" defTabSz="914400" eaLnBrk="0" fontAlgn="base" hangingPunct="0">
              <a:spcBef>
                <a:spcPct val="0"/>
              </a:spcBef>
              <a:spcAft>
                <a:spcPct val="0"/>
              </a:spcAft>
            </a:pPr>
            <a:r>
              <a:rPr lang="en-US" sz="5000" dirty="0" smtClean="0">
                <a:solidFill>
                  <a:srgbClr val="0070C0"/>
                </a:solidFill>
                <a:effectLst>
                  <a:outerShdw blurRad="38100" dist="38100" dir="2700000" algn="tl">
                    <a:srgbClr val="000000">
                      <a:alpha val="43137"/>
                    </a:srgbClr>
                  </a:outerShdw>
                </a:effectLst>
                <a:latin typeface="+mj-lt"/>
              </a:rPr>
              <a:t>ZIRCON</a:t>
            </a:r>
          </a:p>
          <a:p>
            <a:pPr algn="ctr" defTabSz="914400" eaLnBrk="0" fontAlgn="base" hangingPunct="0">
              <a:spcBef>
                <a:spcPct val="0"/>
              </a:spcBef>
              <a:spcAft>
                <a:spcPct val="0"/>
              </a:spcAft>
            </a:pPr>
            <a:r>
              <a:rPr lang="en-US" sz="5000" dirty="0" smtClean="0">
                <a:solidFill>
                  <a:srgbClr val="0070C0"/>
                </a:solidFill>
                <a:effectLst>
                  <a:outerShdw blurRad="38100" dist="38100" dir="2700000" algn="tl">
                    <a:srgbClr val="000000">
                      <a:alpha val="43137"/>
                    </a:srgbClr>
                  </a:outerShdw>
                </a:effectLst>
                <a:latin typeface="+mj-lt"/>
              </a:rPr>
              <a:t>CRYSTALS</a:t>
            </a:r>
          </a:p>
        </p:txBody>
      </p:sp>
    </p:spTree>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nvSpPr>
        <p:spPr>
          <a:xfrm>
            <a:off x="4615439" y="2151513"/>
            <a:ext cx="4323609"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Zircon Crystal</a:t>
            </a:r>
          </a:p>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Under</a:t>
            </a:r>
          </a:p>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Electron</a:t>
            </a:r>
          </a:p>
          <a:p>
            <a:pPr algn="ctr">
              <a:lnSpc>
                <a:spcPct val="90000"/>
              </a:lnSpc>
            </a:pPr>
            <a:r>
              <a:rPr lang="en-US" sz="3200" dirty="0" smtClean="0">
                <a:solidFill>
                  <a:srgbClr val="0070C0"/>
                </a:solidFill>
                <a:effectLst>
                  <a:outerShdw blurRad="38100" dist="38100" dir="10800000" algn="tl">
                    <a:srgbClr val="000000">
                      <a:alpha val="43137"/>
                    </a:srgbClr>
                  </a:outerShdw>
                </a:effectLst>
                <a:cs typeface="Calibri" pitchFamily="34" charset="0"/>
              </a:rPr>
              <a:t>Microscope</a:t>
            </a:r>
            <a:endParaRPr lang="en-US" sz="3200" dirty="0">
              <a:solidFill>
                <a:srgbClr val="0070C0"/>
              </a:solidFill>
              <a:effectLst>
                <a:outerShdw blurRad="38100" dist="38100" dir="10800000" algn="tl">
                  <a:srgbClr val="000000">
                    <a:alpha val="43137"/>
                  </a:srgbClr>
                </a:outerShdw>
              </a:effectLst>
              <a:cs typeface="Calibri" pitchFamily="34" charset="0"/>
            </a:endParaRPr>
          </a:p>
        </p:txBody>
      </p:sp>
      <p:pic>
        <p:nvPicPr>
          <p:cNvPr id="5123" name="Picture 3"/>
          <p:cNvPicPr>
            <a:picLocks noChangeAspect="1" noChangeArrowheads="1"/>
          </p:cNvPicPr>
          <p:nvPr/>
        </p:nvPicPr>
        <p:blipFill>
          <a:blip r:embed="rId3"/>
          <a:srcRect/>
          <a:stretch>
            <a:fillRect/>
          </a:stretch>
        </p:blipFill>
        <p:spPr bwMode="auto">
          <a:xfrm>
            <a:off x="1090448" y="1757363"/>
            <a:ext cx="2895600" cy="3343275"/>
          </a:xfrm>
          <a:prstGeom prst="rect">
            <a:avLst/>
          </a:prstGeom>
          <a:solidFill>
            <a:schemeClr val="bg1"/>
          </a:solidFill>
          <a:effectLst>
            <a:outerShdw blurRad="50800" dist="190500" dir="2700000" algn="ctr"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6485" name="AutoShape 5"/>
          <p:cNvSpPr>
            <a:spLocks noChangeArrowheads="1"/>
          </p:cNvSpPr>
          <p:nvPr/>
        </p:nvSpPr>
        <p:spPr bwMode="auto">
          <a:xfrm>
            <a:off x="827088" y="2205038"/>
            <a:ext cx="7704137" cy="3455987"/>
          </a:xfrm>
          <a:prstGeom prst="hexagon">
            <a:avLst>
              <a:gd name="adj" fmla="val 55730"/>
              <a:gd name="vf" fmla="val 115470"/>
            </a:avLst>
          </a:prstGeom>
          <a:solidFill>
            <a:srgbClr val="FFFF99"/>
          </a:solidFill>
          <a:ln w="9525">
            <a:solidFill>
              <a:schemeClr val="tx1"/>
            </a:solidFill>
            <a:miter lim="800000"/>
            <a:headEnd/>
            <a:tailEnd/>
          </a:ln>
          <a:effectLst/>
        </p:spPr>
        <p:txBody>
          <a:bodyPr wrap="none" anchor="ctr"/>
          <a:lstStyle/>
          <a:p>
            <a:pPr defTabSz="914400" eaLnBrk="0" fontAlgn="base" hangingPunct="0">
              <a:spcBef>
                <a:spcPct val="0"/>
              </a:spcBef>
              <a:spcAft>
                <a:spcPct val="0"/>
              </a:spcAft>
            </a:pPr>
            <a:endParaRPr lang="en-AU" sz="2400" smtClean="0">
              <a:solidFill>
                <a:srgbClr val="000000"/>
              </a:solidFill>
            </a:endParaRPr>
          </a:p>
        </p:txBody>
      </p:sp>
      <p:sp>
        <p:nvSpPr>
          <p:cNvPr id="2196486" name="Oval 6"/>
          <p:cNvSpPr>
            <a:spLocks noChangeArrowheads="1"/>
          </p:cNvSpPr>
          <p:nvPr/>
        </p:nvSpPr>
        <p:spPr bwMode="auto">
          <a:xfrm>
            <a:off x="2195513" y="3214688"/>
            <a:ext cx="936625" cy="935037"/>
          </a:xfrm>
          <a:prstGeom prst="ellipse">
            <a:avLst/>
          </a:prstGeom>
          <a:solidFill>
            <a:srgbClr val="FF99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smtClean="0">
                <a:solidFill>
                  <a:srgbClr val="000000"/>
                </a:solidFill>
                <a:latin typeface="Arial" pitchFamily="34" charset="0"/>
              </a:rPr>
              <a:t>U</a:t>
            </a:r>
          </a:p>
        </p:txBody>
      </p:sp>
      <p:grpSp>
        <p:nvGrpSpPr>
          <p:cNvPr id="2" name="Group 15"/>
          <p:cNvGrpSpPr>
            <a:grpSpLocks/>
          </p:cNvGrpSpPr>
          <p:nvPr/>
        </p:nvGrpSpPr>
        <p:grpSpPr bwMode="auto">
          <a:xfrm>
            <a:off x="3348038" y="4005263"/>
            <a:ext cx="2881312" cy="1366837"/>
            <a:chOff x="2109" y="2160"/>
            <a:chExt cx="1815" cy="861"/>
          </a:xfrm>
        </p:grpSpPr>
        <p:sp>
          <p:nvSpPr>
            <p:cNvPr id="2196490" name="Oval 10"/>
            <p:cNvSpPr>
              <a:spLocks noChangeArrowheads="1"/>
            </p:cNvSpPr>
            <p:nvPr/>
          </p:nvSpPr>
          <p:spPr bwMode="auto">
            <a:xfrm>
              <a:off x="3334" y="2432"/>
              <a:ext cx="590" cy="589"/>
            </a:xfrm>
            <a:prstGeom prst="ellipse">
              <a:avLst/>
            </a:prstGeom>
            <a:solidFill>
              <a:srgbClr val="B2B2B2"/>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smtClean="0">
                  <a:solidFill>
                    <a:srgbClr val="000000"/>
                  </a:solidFill>
                  <a:latin typeface="Arial" pitchFamily="34" charset="0"/>
                </a:rPr>
                <a:t>Pb</a:t>
              </a:r>
            </a:p>
          </p:txBody>
        </p:sp>
        <p:sp>
          <p:nvSpPr>
            <p:cNvPr id="2196493" name="Line 13"/>
            <p:cNvSpPr>
              <a:spLocks noChangeShapeType="1"/>
            </p:cNvSpPr>
            <p:nvPr/>
          </p:nvSpPr>
          <p:spPr bwMode="auto">
            <a:xfrm>
              <a:off x="2109" y="2160"/>
              <a:ext cx="1043" cy="453"/>
            </a:xfrm>
            <a:prstGeom prst="line">
              <a:avLst/>
            </a:prstGeom>
            <a:noFill/>
            <a:ln w="190500">
              <a:solidFill>
                <a:schemeClr val="tx1"/>
              </a:solidFill>
              <a:round/>
              <a:headEnd/>
              <a:tailEnd type="triangle" w="med" len="med"/>
            </a:ln>
            <a:effectLst/>
          </p:spPr>
          <p:txBody>
            <a:bodyPr/>
            <a:lstStyle/>
            <a:p>
              <a:pPr defTabSz="914400" eaLnBrk="0" fontAlgn="base" hangingPunct="0">
                <a:spcBef>
                  <a:spcPct val="0"/>
                </a:spcBef>
                <a:spcAft>
                  <a:spcPct val="0"/>
                </a:spcAft>
              </a:pPr>
              <a:endParaRPr lang="en-AU" sz="2400" smtClean="0">
                <a:solidFill>
                  <a:srgbClr val="000000"/>
                </a:solidFill>
              </a:endParaRPr>
            </a:p>
          </p:txBody>
        </p:sp>
      </p:grpSp>
      <p:sp>
        <p:nvSpPr>
          <p:cNvPr id="2196494" name="Line 14"/>
          <p:cNvSpPr>
            <a:spLocks noChangeShapeType="1"/>
          </p:cNvSpPr>
          <p:nvPr/>
        </p:nvSpPr>
        <p:spPr bwMode="auto">
          <a:xfrm flipV="1">
            <a:off x="6235312" y="1490958"/>
            <a:ext cx="1008208" cy="1296988"/>
          </a:xfrm>
          <a:prstGeom prst="line">
            <a:avLst/>
          </a:prstGeom>
          <a:noFill/>
          <a:ln w="190500">
            <a:solidFill>
              <a:srgbClr val="FF9933"/>
            </a:solidFill>
            <a:round/>
            <a:headEnd/>
            <a:tailEnd type="triangle" w="med" len="med"/>
          </a:ln>
          <a:effectLst/>
        </p:spPr>
        <p:txBody>
          <a:bodyPr/>
          <a:lstStyle/>
          <a:p>
            <a:pPr defTabSz="914400" eaLnBrk="0" fontAlgn="base" hangingPunct="0">
              <a:spcBef>
                <a:spcPct val="0"/>
              </a:spcBef>
              <a:spcAft>
                <a:spcPct val="0"/>
              </a:spcAft>
            </a:pPr>
            <a:endParaRPr lang="en-AU" sz="2400" smtClean="0">
              <a:solidFill>
                <a:srgbClr val="000000"/>
              </a:solidFill>
            </a:endParaRPr>
          </a:p>
        </p:txBody>
      </p:sp>
      <p:sp>
        <p:nvSpPr>
          <p:cNvPr id="2196497" name="Text Box 17"/>
          <p:cNvSpPr txBox="1">
            <a:spLocks noChangeArrowheads="1"/>
          </p:cNvSpPr>
          <p:nvPr/>
        </p:nvSpPr>
        <p:spPr bwMode="auto">
          <a:xfrm>
            <a:off x="468313" y="5915570"/>
            <a:ext cx="6948633" cy="707886"/>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pPr>
            <a:r>
              <a:rPr lang="en-US" sz="4000" dirty="0" smtClean="0">
                <a:latin typeface="+mj-lt"/>
              </a:rPr>
              <a:t>Calculated age = 1.5 billion years</a:t>
            </a:r>
          </a:p>
        </p:txBody>
      </p:sp>
      <p:sp>
        <p:nvSpPr>
          <p:cNvPr id="2196498" name="Text Box 18"/>
          <p:cNvSpPr txBox="1">
            <a:spLocks noChangeArrowheads="1"/>
          </p:cNvSpPr>
          <p:nvPr/>
        </p:nvSpPr>
        <p:spPr bwMode="auto">
          <a:xfrm>
            <a:off x="2035175" y="520700"/>
            <a:ext cx="6281738" cy="747713"/>
          </a:xfrm>
          <a:prstGeom prst="rect">
            <a:avLst/>
          </a:prstGeom>
          <a:noFill/>
          <a:ln w="9525">
            <a:noFill/>
            <a:miter lim="800000"/>
            <a:headEnd/>
            <a:tailEnd/>
          </a:ln>
          <a:effectLst/>
        </p:spPr>
        <p:txBody>
          <a:bodyPr wrap="none">
            <a:spAutoFit/>
          </a:bodyPr>
          <a:lstStyle/>
          <a:p>
            <a:pPr defTabSz="914400" eaLnBrk="0" fontAlgn="base" hangingPunct="0">
              <a:spcBef>
                <a:spcPct val="0"/>
              </a:spcBef>
              <a:spcAft>
                <a:spcPct val="0"/>
              </a:spcAft>
            </a:pPr>
            <a:r>
              <a:rPr lang="en-US" sz="4300" dirty="0" smtClean="0">
                <a:latin typeface="Arial" pitchFamily="34" charset="0"/>
              </a:rPr>
              <a:t>Age  5,680 </a:t>
            </a:r>
            <a:r>
              <a:rPr lang="en-US" sz="4300" dirty="0" smtClean="0">
                <a:latin typeface="Arial" pitchFamily="34" charset="0"/>
                <a:cs typeface="Times New Roman" pitchFamily="18" charset="0"/>
              </a:rPr>
              <a:t>±</a:t>
            </a:r>
            <a:r>
              <a:rPr lang="en-US" sz="4300" dirty="0" smtClean="0">
                <a:latin typeface="Arial" pitchFamily="34" charset="0"/>
              </a:rPr>
              <a:t> 2,000 years</a:t>
            </a:r>
          </a:p>
        </p:txBody>
      </p:sp>
      <p:sp>
        <p:nvSpPr>
          <p:cNvPr id="2196499" name="Text Box 19"/>
          <p:cNvSpPr txBox="1">
            <a:spLocks noChangeArrowheads="1"/>
          </p:cNvSpPr>
          <p:nvPr/>
        </p:nvSpPr>
        <p:spPr bwMode="auto">
          <a:xfrm>
            <a:off x="488746" y="481339"/>
            <a:ext cx="7735887" cy="1046440"/>
          </a:xfrm>
          <a:prstGeom prst="rect">
            <a:avLst/>
          </a:prstGeom>
          <a:noFill/>
          <a:ln w="9525">
            <a:noFill/>
            <a:miter lim="800000"/>
            <a:headEnd/>
            <a:tailEnd/>
          </a:ln>
          <a:effectLst/>
        </p:spPr>
        <p:txBody>
          <a:bodyPr wrap="square">
            <a:spAutoFit/>
          </a:bodyPr>
          <a:lstStyle/>
          <a:p>
            <a:pPr defTabSz="914400" eaLnBrk="0" fontAlgn="base" hangingPunct="0">
              <a:spcBef>
                <a:spcPct val="0"/>
              </a:spcBef>
              <a:spcAft>
                <a:spcPct val="0"/>
              </a:spcAft>
            </a:pPr>
            <a:r>
              <a:rPr lang="en-US" sz="3800" dirty="0" smtClean="0">
                <a:solidFill>
                  <a:srgbClr val="0070C0"/>
                </a:solidFill>
                <a:latin typeface="Arial" pitchFamily="34" charset="0"/>
              </a:rPr>
              <a:t>RATE Group, Zircons from granite</a:t>
            </a:r>
          </a:p>
          <a:p>
            <a:pPr defTabSz="914400" eaLnBrk="0" fontAlgn="base" hangingPunct="0">
              <a:spcBef>
                <a:spcPct val="0"/>
              </a:spcBef>
              <a:spcAft>
                <a:spcPct val="0"/>
              </a:spcAft>
            </a:pPr>
            <a:r>
              <a:rPr lang="en-AU" sz="2400" b="1" dirty="0" smtClean="0">
                <a:solidFill>
                  <a:srgbClr val="C00000"/>
                </a:solidFill>
                <a:latin typeface="Arial" pitchFamily="34" charset="0"/>
              </a:rPr>
              <a:t>Humphreys and Baumgardner,   ICC,  2003</a:t>
            </a:r>
            <a:endParaRPr lang="en-US" sz="2400" b="1" dirty="0" smtClean="0">
              <a:solidFill>
                <a:srgbClr val="C00000"/>
              </a:solidFill>
              <a:latin typeface="Arial" pitchFamily="34" charset="0"/>
            </a:endParaRPr>
          </a:p>
        </p:txBody>
      </p:sp>
      <p:grpSp>
        <p:nvGrpSpPr>
          <p:cNvPr id="3" name="Group 20"/>
          <p:cNvGrpSpPr/>
          <p:nvPr/>
        </p:nvGrpSpPr>
        <p:grpSpPr>
          <a:xfrm>
            <a:off x="3348038" y="2279651"/>
            <a:ext cx="3997324" cy="2155822"/>
            <a:chOff x="3348038" y="2279651"/>
            <a:chExt cx="3997324" cy="2155822"/>
          </a:xfrm>
        </p:grpSpPr>
        <p:sp>
          <p:nvSpPr>
            <p:cNvPr id="2196491" name="Oval 11"/>
            <p:cNvSpPr>
              <a:spLocks noChangeArrowheads="1"/>
            </p:cNvSpPr>
            <p:nvPr/>
          </p:nvSpPr>
          <p:spPr bwMode="auto">
            <a:xfrm>
              <a:off x="4119453" y="2279651"/>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sp>
          <p:nvSpPr>
            <p:cNvPr id="2196492" name="Line 12"/>
            <p:cNvSpPr>
              <a:spLocks noChangeShapeType="1"/>
            </p:cNvSpPr>
            <p:nvPr/>
          </p:nvSpPr>
          <p:spPr bwMode="auto">
            <a:xfrm flipV="1">
              <a:off x="3348038" y="3357562"/>
              <a:ext cx="1239728" cy="142875"/>
            </a:xfrm>
            <a:prstGeom prst="line">
              <a:avLst/>
            </a:prstGeom>
            <a:noFill/>
            <a:ln w="190500">
              <a:solidFill>
                <a:schemeClr val="tx1"/>
              </a:solidFill>
              <a:round/>
              <a:headEnd/>
              <a:tailEnd type="triangle" w="med" len="med"/>
            </a:ln>
            <a:effectLst/>
          </p:spPr>
          <p:txBody>
            <a:bodyPr/>
            <a:lstStyle/>
            <a:p>
              <a:pPr defTabSz="914400" eaLnBrk="0" fontAlgn="base" hangingPunct="0">
                <a:spcBef>
                  <a:spcPct val="0"/>
                </a:spcBef>
                <a:spcAft>
                  <a:spcPct val="0"/>
                </a:spcAft>
              </a:pPr>
              <a:endParaRPr lang="en-AU" sz="2400" smtClean="0">
                <a:solidFill>
                  <a:srgbClr val="000000"/>
                </a:solidFill>
              </a:endParaRPr>
            </a:p>
          </p:txBody>
        </p:sp>
        <p:sp>
          <p:nvSpPr>
            <p:cNvPr id="14" name="Oval 11"/>
            <p:cNvSpPr>
              <a:spLocks noChangeArrowheads="1"/>
            </p:cNvSpPr>
            <p:nvPr/>
          </p:nvSpPr>
          <p:spPr bwMode="auto">
            <a:xfrm>
              <a:off x="4535487" y="2422525"/>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sp>
          <p:nvSpPr>
            <p:cNvPr id="15" name="Oval 11"/>
            <p:cNvSpPr>
              <a:spLocks noChangeArrowheads="1"/>
            </p:cNvSpPr>
            <p:nvPr/>
          </p:nvSpPr>
          <p:spPr bwMode="auto">
            <a:xfrm>
              <a:off x="4824412" y="2602707"/>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sp>
          <p:nvSpPr>
            <p:cNvPr id="16" name="Oval 11"/>
            <p:cNvSpPr>
              <a:spLocks noChangeArrowheads="1"/>
            </p:cNvSpPr>
            <p:nvPr/>
          </p:nvSpPr>
          <p:spPr bwMode="auto">
            <a:xfrm>
              <a:off x="5118100" y="2747169"/>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sp>
          <p:nvSpPr>
            <p:cNvPr id="17" name="Oval 11"/>
            <p:cNvSpPr>
              <a:spLocks noChangeArrowheads="1"/>
            </p:cNvSpPr>
            <p:nvPr/>
          </p:nvSpPr>
          <p:spPr bwMode="auto">
            <a:xfrm>
              <a:off x="5472112" y="2890043"/>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sp>
          <p:nvSpPr>
            <p:cNvPr id="18" name="Oval 11"/>
            <p:cNvSpPr>
              <a:spLocks noChangeArrowheads="1"/>
            </p:cNvSpPr>
            <p:nvPr/>
          </p:nvSpPr>
          <p:spPr bwMode="auto">
            <a:xfrm>
              <a:off x="5761037" y="3032918"/>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sp>
          <p:nvSpPr>
            <p:cNvPr id="19" name="Oval 11"/>
            <p:cNvSpPr>
              <a:spLocks noChangeArrowheads="1"/>
            </p:cNvSpPr>
            <p:nvPr/>
          </p:nvSpPr>
          <p:spPr bwMode="auto">
            <a:xfrm>
              <a:off x="6054725" y="3214687"/>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sp>
          <p:nvSpPr>
            <p:cNvPr id="20" name="Oval 11"/>
            <p:cNvSpPr>
              <a:spLocks noChangeArrowheads="1"/>
            </p:cNvSpPr>
            <p:nvPr/>
          </p:nvSpPr>
          <p:spPr bwMode="auto">
            <a:xfrm>
              <a:off x="6408737" y="3500436"/>
              <a:ext cx="936625" cy="935037"/>
            </a:xfrm>
            <a:prstGeom prst="ellipse">
              <a:avLst/>
            </a:prstGeom>
            <a:solidFill>
              <a:srgbClr val="99CCFF"/>
            </a:solidFill>
            <a:ln w="9525">
              <a:solidFill>
                <a:schemeClr val="tx1"/>
              </a:solidFill>
              <a:round/>
              <a:headEnd/>
              <a:tailEnd/>
            </a:ln>
            <a:effectLst/>
          </p:spPr>
          <p:txBody>
            <a:bodyPr wrap="none" anchor="ctr"/>
            <a:lstStyle/>
            <a:p>
              <a:pPr algn="ctr" defTabSz="914400" eaLnBrk="0" fontAlgn="base" hangingPunct="0">
                <a:spcBef>
                  <a:spcPct val="0"/>
                </a:spcBef>
                <a:spcAft>
                  <a:spcPct val="0"/>
                </a:spcAft>
              </a:pPr>
              <a:r>
                <a:rPr lang="en-US" sz="4000" b="1" dirty="0" smtClean="0">
                  <a:solidFill>
                    <a:srgbClr val="000000"/>
                  </a:solidFill>
                  <a:latin typeface="Arial" pitchFamily="34" charset="0"/>
                </a:rPr>
                <a:t>He</a:t>
              </a: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96486"/>
                                        </p:tgtEl>
                                        <p:attrNameLst>
                                          <p:attrName>style.visibility</p:attrName>
                                        </p:attrNameLst>
                                      </p:cBhvr>
                                      <p:to>
                                        <p:strVal val="visible"/>
                                      </p:to>
                                    </p:set>
                                    <p:animEffect transition="in" filter="dissolve">
                                      <p:cBhvr>
                                        <p:cTn id="7" dur="500"/>
                                        <p:tgtEl>
                                          <p:spTgt spid="219648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96497"/>
                                        </p:tgtEl>
                                        <p:attrNameLst>
                                          <p:attrName>style.visibility</p:attrName>
                                        </p:attrNameLst>
                                      </p:cBhvr>
                                      <p:to>
                                        <p:strVal val="visible"/>
                                      </p:to>
                                    </p:set>
                                    <p:animEffect transition="in" filter="dissolve">
                                      <p:cBhvr>
                                        <p:cTn id="17" dur="500"/>
                                        <p:tgtEl>
                                          <p:spTgt spid="219649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left)">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96494"/>
                                        </p:tgtEl>
                                        <p:attrNameLst>
                                          <p:attrName>style.visibility</p:attrName>
                                        </p:attrNameLst>
                                      </p:cBhvr>
                                      <p:to>
                                        <p:strVal val="visible"/>
                                      </p:to>
                                    </p:set>
                                    <p:animEffect transition="in" filter="wipe(down)">
                                      <p:cBhvr>
                                        <p:cTn id="27" dur="500"/>
                                        <p:tgtEl>
                                          <p:spTgt spid="219649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xit" presetSubtype="0" fill="hold" grpId="0" nodeType="clickEffect">
                                  <p:stCondLst>
                                    <p:cond delay="0"/>
                                  </p:stCondLst>
                                  <p:childTnLst>
                                    <p:set>
                                      <p:cBhvr>
                                        <p:cTn id="31" dur="1" fill="hold">
                                          <p:stCondLst>
                                            <p:cond delay="0"/>
                                          </p:stCondLst>
                                        </p:cTn>
                                        <p:tgtEl>
                                          <p:spTgt spid="2196499"/>
                                        </p:tgtEl>
                                        <p:attrNameLst>
                                          <p:attrName>style.visibility</p:attrName>
                                        </p:attrNameLst>
                                      </p:cBhvr>
                                      <p:to>
                                        <p:strVal val="hidden"/>
                                      </p:to>
                                    </p:set>
                                  </p:childTnLst>
                                </p:cTn>
                              </p:par>
                            </p:childTnLst>
                          </p:cTn>
                        </p:par>
                        <p:par>
                          <p:cTn id="32" fill="hold">
                            <p:stCondLst>
                              <p:cond delay="0"/>
                            </p:stCondLst>
                            <p:childTnLst>
                              <p:par>
                                <p:cTn id="33" presetID="9" presetClass="entr" presetSubtype="0" fill="hold" grpId="0" nodeType="afterEffect">
                                  <p:stCondLst>
                                    <p:cond delay="0"/>
                                  </p:stCondLst>
                                  <p:childTnLst>
                                    <p:set>
                                      <p:cBhvr>
                                        <p:cTn id="34" dur="1" fill="hold">
                                          <p:stCondLst>
                                            <p:cond delay="0"/>
                                          </p:stCondLst>
                                        </p:cTn>
                                        <p:tgtEl>
                                          <p:spTgt spid="2196498"/>
                                        </p:tgtEl>
                                        <p:attrNameLst>
                                          <p:attrName>style.visibility</p:attrName>
                                        </p:attrNameLst>
                                      </p:cBhvr>
                                      <p:to>
                                        <p:strVal val="visible"/>
                                      </p:to>
                                    </p:set>
                                    <p:animEffect transition="in" filter="dissolve">
                                      <p:cBhvr>
                                        <p:cTn id="35" dur="500"/>
                                        <p:tgtEl>
                                          <p:spTgt spid="2196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6486" grpId="0" animBg="1"/>
      <p:bldP spid="2196494" grpId="0" animBg="1"/>
      <p:bldP spid="2196497" grpId="0"/>
      <p:bldP spid="2196498" grpId="0"/>
      <p:bldP spid="2196499"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AU" dirty="0"/>
          </a:p>
        </p:txBody>
      </p:sp>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982640" y="2437488"/>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err="1" smtClean="0">
                <a:solidFill>
                  <a:srgbClr val="C0504D">
                    <a:lumMod val="75000"/>
                  </a:srgbClr>
                </a:solidFill>
                <a:effectLst>
                  <a:outerShdw blurRad="38100" dist="38100" dir="10800000" algn="tl">
                    <a:srgbClr val="000000">
                      <a:alpha val="43137"/>
                    </a:srgbClr>
                  </a:outerShdw>
                </a:effectLst>
                <a:cs typeface="Calibri" pitchFamily="34" charset="0"/>
              </a:rPr>
              <a:t>Isochron</a:t>
            </a: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method: Claims they do not assume the </a:t>
            </a:r>
            <a:r>
              <a:rPr lang="en-US" sz="5000" dirty="0" err="1" smtClean="0">
                <a:solidFill>
                  <a:srgbClr val="C0504D">
                    <a:lumMod val="75000"/>
                  </a:srgbClr>
                </a:solidFill>
                <a:effectLst>
                  <a:outerShdw blurRad="38100" dist="38100" dir="10800000" algn="tl">
                    <a:srgbClr val="000000">
                      <a:alpha val="43137"/>
                    </a:srgbClr>
                  </a:outerShdw>
                </a:effectLst>
                <a:cs typeface="Calibri" pitchFamily="34" charset="0"/>
              </a:rPr>
              <a:t>inititial</a:t>
            </a: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concentration, but they actually do</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srcRect/>
          <a:stretch>
            <a:fillRect/>
          </a:stretch>
        </p:blipFill>
        <p:spPr bwMode="auto">
          <a:xfrm>
            <a:off x="762000" y="967357"/>
            <a:ext cx="7618413" cy="5305425"/>
          </a:xfrm>
          <a:prstGeom prst="rect">
            <a:avLst/>
          </a:prstGeom>
          <a:noFill/>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6979" y="1368820"/>
            <a:ext cx="7724633" cy="5076960"/>
          </a:xfrm>
          <a:prstGeom prst="rect">
            <a:avLst/>
          </a:prstGeom>
          <a:gradFill>
            <a:gsLst>
              <a:gs pos="0">
                <a:srgbClr val="66CCFF"/>
              </a:gs>
              <a:gs pos="50000">
                <a:srgbClr val="66FFFF"/>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solidFill>
                <a:prstClr val="white"/>
              </a:solidFill>
            </a:endParaRPr>
          </a:p>
        </p:txBody>
      </p:sp>
      <p:cxnSp>
        <p:nvCxnSpPr>
          <p:cNvPr id="4" name="Straight Connector 3"/>
          <p:cNvCxnSpPr/>
          <p:nvPr/>
        </p:nvCxnSpPr>
        <p:spPr>
          <a:xfrm>
            <a:off x="2047164" y="1978927"/>
            <a:ext cx="0" cy="31253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47164" y="5104264"/>
            <a:ext cx="5540991" cy="0"/>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 Box 6"/>
          <p:cNvSpPr txBox="1">
            <a:spLocks noChangeArrowheads="1"/>
          </p:cNvSpPr>
          <p:nvPr/>
        </p:nvSpPr>
        <p:spPr bwMode="auto">
          <a:xfrm>
            <a:off x="0" y="377146"/>
            <a:ext cx="9109075" cy="707886"/>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4000" b="1" dirty="0" err="1" smtClean="0">
                <a:solidFill>
                  <a:srgbClr val="333300"/>
                </a:solidFill>
                <a:cs typeface="Calibri" pitchFamily="34" charset="0"/>
              </a:rPr>
              <a:t>Rubidium→Strontium</a:t>
            </a:r>
            <a:endParaRPr lang="en-US" sz="4000" b="1" dirty="0" smtClean="0">
              <a:solidFill>
                <a:srgbClr val="333300"/>
              </a:solidFill>
              <a:cs typeface="Calibri" pitchFamily="34" charset="0"/>
            </a:endParaRPr>
          </a:p>
        </p:txBody>
      </p:sp>
      <p:sp>
        <p:nvSpPr>
          <p:cNvPr id="11" name="TextBox 10"/>
          <p:cNvSpPr txBox="1"/>
          <p:nvPr/>
        </p:nvSpPr>
        <p:spPr>
          <a:xfrm>
            <a:off x="914401" y="2954550"/>
            <a:ext cx="946093" cy="1323439"/>
          </a:xfrm>
          <a:prstGeom prst="rect">
            <a:avLst/>
          </a:prstGeom>
          <a:noFill/>
        </p:spPr>
        <p:txBody>
          <a:bodyPr wrap="none" rtlCol="0">
            <a:spAutoFit/>
          </a:bodyPr>
          <a:lstStyle/>
          <a:p>
            <a:r>
              <a:rPr lang="en-AU" sz="4000" u="sng" baseline="30000" dirty="0" smtClean="0">
                <a:solidFill>
                  <a:prstClr val="black"/>
                </a:solidFill>
              </a:rPr>
              <a:t>87</a:t>
            </a:r>
            <a:r>
              <a:rPr lang="en-AU" sz="4000" u="sng" dirty="0" smtClean="0">
                <a:solidFill>
                  <a:prstClr val="black"/>
                </a:solidFill>
              </a:rPr>
              <a:t>Sr</a:t>
            </a:r>
          </a:p>
          <a:p>
            <a:r>
              <a:rPr lang="en-AU" sz="4000" baseline="30000" dirty="0" smtClean="0">
                <a:solidFill>
                  <a:prstClr val="black"/>
                </a:solidFill>
              </a:rPr>
              <a:t>86</a:t>
            </a:r>
            <a:r>
              <a:rPr lang="en-AU" sz="4000" dirty="0" smtClean="0">
                <a:solidFill>
                  <a:prstClr val="black"/>
                </a:solidFill>
              </a:rPr>
              <a:t>Sr</a:t>
            </a:r>
            <a:endParaRPr lang="en-AU" sz="4000" dirty="0">
              <a:solidFill>
                <a:prstClr val="black"/>
              </a:solidFill>
            </a:endParaRPr>
          </a:p>
        </p:txBody>
      </p:sp>
      <p:sp>
        <p:nvSpPr>
          <p:cNvPr id="12" name="TextBox 11"/>
          <p:cNvSpPr txBox="1"/>
          <p:nvPr/>
        </p:nvSpPr>
        <p:spPr>
          <a:xfrm>
            <a:off x="4337865" y="5179713"/>
            <a:ext cx="1079142" cy="1323439"/>
          </a:xfrm>
          <a:prstGeom prst="rect">
            <a:avLst/>
          </a:prstGeom>
          <a:noFill/>
        </p:spPr>
        <p:txBody>
          <a:bodyPr wrap="none" rtlCol="0">
            <a:spAutoFit/>
          </a:bodyPr>
          <a:lstStyle/>
          <a:p>
            <a:r>
              <a:rPr lang="en-AU" sz="4000" u="sng" baseline="30000" dirty="0" smtClean="0">
                <a:solidFill>
                  <a:prstClr val="black"/>
                </a:solidFill>
              </a:rPr>
              <a:t>87</a:t>
            </a:r>
            <a:r>
              <a:rPr lang="en-AU" sz="4000" u="sng" dirty="0" smtClean="0">
                <a:solidFill>
                  <a:prstClr val="black"/>
                </a:solidFill>
              </a:rPr>
              <a:t>Rb</a:t>
            </a:r>
          </a:p>
          <a:p>
            <a:r>
              <a:rPr lang="en-AU" sz="4000" baseline="30000" dirty="0" smtClean="0">
                <a:solidFill>
                  <a:prstClr val="black"/>
                </a:solidFill>
              </a:rPr>
              <a:t>86</a:t>
            </a:r>
            <a:r>
              <a:rPr lang="en-AU" sz="4000" dirty="0" smtClean="0">
                <a:solidFill>
                  <a:prstClr val="black"/>
                </a:solidFill>
              </a:rPr>
              <a:t>Sr</a:t>
            </a:r>
            <a:endParaRPr lang="en-AU" sz="4000" dirty="0">
              <a:solidFill>
                <a:prstClr val="black"/>
              </a:solidFill>
            </a:endParaRPr>
          </a:p>
        </p:txBody>
      </p:sp>
      <p:grpSp>
        <p:nvGrpSpPr>
          <p:cNvPr id="2" name="Group 24"/>
          <p:cNvGrpSpPr/>
          <p:nvPr/>
        </p:nvGrpSpPr>
        <p:grpSpPr>
          <a:xfrm>
            <a:off x="3905534" y="2251882"/>
            <a:ext cx="2044890" cy="1037227"/>
            <a:chOff x="3905534" y="2251882"/>
            <a:chExt cx="2044890" cy="1037227"/>
          </a:xfrm>
        </p:grpSpPr>
        <p:sp>
          <p:nvSpPr>
            <p:cNvPr id="13" name="Oval 12"/>
            <p:cNvSpPr/>
            <p:nvPr/>
          </p:nvSpPr>
          <p:spPr>
            <a:xfrm>
              <a:off x="5704764" y="2251882"/>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4" name="Oval 13"/>
            <p:cNvSpPr/>
            <p:nvPr/>
          </p:nvSpPr>
          <p:spPr>
            <a:xfrm>
              <a:off x="5171347" y="2483893"/>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5" name="Oval 14"/>
            <p:cNvSpPr/>
            <p:nvPr/>
          </p:nvSpPr>
          <p:spPr>
            <a:xfrm>
              <a:off x="4601570" y="2715904"/>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6" name="Oval 15"/>
            <p:cNvSpPr/>
            <p:nvPr/>
          </p:nvSpPr>
          <p:spPr>
            <a:xfrm>
              <a:off x="3905534" y="3057098"/>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grpSp>
      <p:sp>
        <p:nvSpPr>
          <p:cNvPr id="17" name="Oval 16"/>
          <p:cNvSpPr/>
          <p:nvPr/>
        </p:nvSpPr>
        <p:spPr>
          <a:xfrm>
            <a:off x="3195850" y="3325504"/>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cxnSp>
        <p:nvCxnSpPr>
          <p:cNvPr id="19" name="Straight Connector 18"/>
          <p:cNvCxnSpPr/>
          <p:nvPr/>
        </p:nvCxnSpPr>
        <p:spPr>
          <a:xfrm flipH="1">
            <a:off x="2047164" y="1760561"/>
            <a:ext cx="5308980" cy="2183642"/>
          </a:xfrm>
          <a:prstGeom prst="line">
            <a:avLst/>
          </a:prstGeom>
        </p:spPr>
        <p:style>
          <a:lnRef idx="2">
            <a:schemeClr val="accent1"/>
          </a:lnRef>
          <a:fillRef idx="0">
            <a:schemeClr val="accent1"/>
          </a:fillRef>
          <a:effectRef idx="1">
            <a:schemeClr val="accent1"/>
          </a:effectRef>
          <a:fontRef idx="minor">
            <a:schemeClr val="tx1"/>
          </a:fontRef>
        </p:style>
      </p:cxnSp>
      <p:sp>
        <p:nvSpPr>
          <p:cNvPr id="24" name="Right Arrow 23"/>
          <p:cNvSpPr/>
          <p:nvPr/>
        </p:nvSpPr>
        <p:spPr>
          <a:xfrm rot="10800000">
            <a:off x="2320118" y="3762235"/>
            <a:ext cx="4981434" cy="38668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26" name="TextBox 25"/>
          <p:cNvSpPr txBox="1"/>
          <p:nvPr/>
        </p:nvSpPr>
        <p:spPr>
          <a:xfrm>
            <a:off x="2140117" y="4047911"/>
            <a:ext cx="6204199" cy="492443"/>
          </a:xfrm>
          <a:prstGeom prst="rect">
            <a:avLst/>
          </a:prstGeom>
          <a:noFill/>
        </p:spPr>
        <p:txBody>
          <a:bodyPr wrap="none" rtlCol="0">
            <a:spAutoFit/>
          </a:bodyPr>
          <a:lstStyle/>
          <a:p>
            <a:r>
              <a:rPr lang="en-AU" sz="2600" dirty="0" smtClean="0"/>
              <a:t>Assumed initial concentration ALL samples</a:t>
            </a:r>
            <a:endParaRPr lang="en-AU" sz="26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up)">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right)">
                                      <p:cBhvr>
                                        <p:cTn id="22" dur="500"/>
                                        <p:tgtEl>
                                          <p:spTgt spid="24"/>
                                        </p:tgtEl>
                                      </p:cBhvr>
                                    </p:animEffect>
                                  </p:childTnLst>
                                </p:cTn>
                              </p:par>
                            </p:childTnLst>
                          </p:cTn>
                        </p:par>
                        <p:par>
                          <p:cTn id="23" fill="hold">
                            <p:stCondLst>
                              <p:cond delay="500"/>
                            </p:stCondLst>
                            <p:childTnLst>
                              <p:par>
                                <p:cTn id="24" presetID="9" presetClass="entr" presetSubtype="0"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4" grpId="0" animBg="1"/>
      <p:bldP spid="26"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6979" y="1368820"/>
            <a:ext cx="7724633" cy="5076960"/>
          </a:xfrm>
          <a:prstGeom prst="rect">
            <a:avLst/>
          </a:prstGeom>
          <a:gradFill>
            <a:gsLst>
              <a:gs pos="0">
                <a:srgbClr val="66CCFF"/>
              </a:gs>
              <a:gs pos="50000">
                <a:srgbClr val="66FFFF"/>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solidFill>
                <a:prstClr val="white"/>
              </a:solidFill>
            </a:endParaRPr>
          </a:p>
        </p:txBody>
      </p:sp>
      <p:cxnSp>
        <p:nvCxnSpPr>
          <p:cNvPr id="4" name="Straight Connector 3"/>
          <p:cNvCxnSpPr/>
          <p:nvPr/>
        </p:nvCxnSpPr>
        <p:spPr>
          <a:xfrm>
            <a:off x="2047164" y="1978927"/>
            <a:ext cx="0" cy="31253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47164" y="5104264"/>
            <a:ext cx="5540991"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14401" y="2954550"/>
            <a:ext cx="946093" cy="1323439"/>
          </a:xfrm>
          <a:prstGeom prst="rect">
            <a:avLst/>
          </a:prstGeom>
          <a:noFill/>
        </p:spPr>
        <p:txBody>
          <a:bodyPr wrap="none" rtlCol="0">
            <a:spAutoFit/>
          </a:bodyPr>
          <a:lstStyle/>
          <a:p>
            <a:r>
              <a:rPr lang="en-AU" sz="4000" u="sng" baseline="30000" dirty="0" smtClean="0">
                <a:solidFill>
                  <a:prstClr val="black"/>
                </a:solidFill>
              </a:rPr>
              <a:t>87</a:t>
            </a:r>
            <a:r>
              <a:rPr lang="en-AU" sz="4000" u="sng" dirty="0" smtClean="0">
                <a:solidFill>
                  <a:prstClr val="black"/>
                </a:solidFill>
              </a:rPr>
              <a:t>Sr</a:t>
            </a:r>
          </a:p>
          <a:p>
            <a:r>
              <a:rPr lang="en-AU" sz="4000" baseline="30000" dirty="0" smtClean="0">
                <a:solidFill>
                  <a:prstClr val="black"/>
                </a:solidFill>
              </a:rPr>
              <a:t>86</a:t>
            </a:r>
            <a:r>
              <a:rPr lang="en-AU" sz="4000" dirty="0" smtClean="0">
                <a:solidFill>
                  <a:prstClr val="black"/>
                </a:solidFill>
              </a:rPr>
              <a:t>Sr</a:t>
            </a:r>
            <a:endParaRPr lang="en-AU" sz="4000" dirty="0">
              <a:solidFill>
                <a:prstClr val="black"/>
              </a:solidFill>
            </a:endParaRPr>
          </a:p>
        </p:txBody>
      </p:sp>
      <p:sp>
        <p:nvSpPr>
          <p:cNvPr id="12" name="TextBox 11"/>
          <p:cNvSpPr txBox="1"/>
          <p:nvPr/>
        </p:nvSpPr>
        <p:spPr>
          <a:xfrm>
            <a:off x="4337865" y="5179713"/>
            <a:ext cx="1079142" cy="1323439"/>
          </a:xfrm>
          <a:prstGeom prst="rect">
            <a:avLst/>
          </a:prstGeom>
          <a:noFill/>
        </p:spPr>
        <p:txBody>
          <a:bodyPr wrap="none" rtlCol="0">
            <a:spAutoFit/>
          </a:bodyPr>
          <a:lstStyle/>
          <a:p>
            <a:r>
              <a:rPr lang="en-AU" sz="4000" u="sng" baseline="30000" dirty="0" smtClean="0">
                <a:solidFill>
                  <a:prstClr val="black"/>
                </a:solidFill>
              </a:rPr>
              <a:t>87</a:t>
            </a:r>
            <a:r>
              <a:rPr lang="en-AU" sz="4000" u="sng" dirty="0" smtClean="0">
                <a:solidFill>
                  <a:prstClr val="black"/>
                </a:solidFill>
              </a:rPr>
              <a:t>Rb</a:t>
            </a:r>
          </a:p>
          <a:p>
            <a:r>
              <a:rPr lang="en-AU" sz="4000" baseline="30000" dirty="0" smtClean="0">
                <a:solidFill>
                  <a:prstClr val="black"/>
                </a:solidFill>
              </a:rPr>
              <a:t>86</a:t>
            </a:r>
            <a:r>
              <a:rPr lang="en-AU" sz="4000" dirty="0" smtClean="0">
                <a:solidFill>
                  <a:prstClr val="black"/>
                </a:solidFill>
              </a:rPr>
              <a:t>Sr</a:t>
            </a:r>
            <a:endParaRPr lang="en-AU" sz="4000" dirty="0">
              <a:solidFill>
                <a:prstClr val="black"/>
              </a:solidFill>
            </a:endParaRPr>
          </a:p>
        </p:txBody>
      </p:sp>
      <p:sp>
        <p:nvSpPr>
          <p:cNvPr id="13" name="Oval 12"/>
          <p:cNvSpPr/>
          <p:nvPr/>
        </p:nvSpPr>
        <p:spPr>
          <a:xfrm>
            <a:off x="3564340" y="3209498"/>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4" name="Oval 13"/>
          <p:cNvSpPr/>
          <p:nvPr/>
        </p:nvSpPr>
        <p:spPr>
          <a:xfrm>
            <a:off x="3073020" y="3405114"/>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5" name="Oval 14"/>
          <p:cNvSpPr/>
          <p:nvPr/>
        </p:nvSpPr>
        <p:spPr>
          <a:xfrm>
            <a:off x="3441510" y="3405114"/>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6" name="Oval 15"/>
          <p:cNvSpPr/>
          <p:nvPr/>
        </p:nvSpPr>
        <p:spPr>
          <a:xfrm>
            <a:off x="3441510" y="3173103"/>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7" name="Oval 16"/>
          <p:cNvSpPr/>
          <p:nvPr/>
        </p:nvSpPr>
        <p:spPr>
          <a:xfrm>
            <a:off x="3195850" y="3209498"/>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solidFill>
                <a:prstClr val="white"/>
              </a:solidFill>
            </a:endParaRPr>
          </a:p>
        </p:txBody>
      </p:sp>
      <p:sp>
        <p:nvSpPr>
          <p:cNvPr id="18" name="Text Box 6"/>
          <p:cNvSpPr txBox="1">
            <a:spLocks noChangeArrowheads="1"/>
          </p:cNvSpPr>
          <p:nvPr/>
        </p:nvSpPr>
        <p:spPr bwMode="auto">
          <a:xfrm>
            <a:off x="0" y="377146"/>
            <a:ext cx="9109075" cy="707886"/>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4000" b="1" dirty="0" err="1" smtClean="0">
                <a:solidFill>
                  <a:srgbClr val="333300"/>
                </a:solidFill>
                <a:cs typeface="Calibri" pitchFamily="34" charset="0"/>
              </a:rPr>
              <a:t>Rubidium→Strontium</a:t>
            </a:r>
            <a:endParaRPr lang="en-US" sz="4000" b="1" dirty="0" smtClean="0">
              <a:solidFill>
                <a:srgbClr val="333300"/>
              </a:solidFill>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36979" y="1368820"/>
            <a:ext cx="7724633" cy="5076960"/>
          </a:xfrm>
          <a:prstGeom prst="rect">
            <a:avLst/>
          </a:prstGeom>
          <a:gradFill>
            <a:gsLst>
              <a:gs pos="0">
                <a:srgbClr val="66CCFF"/>
              </a:gs>
              <a:gs pos="50000">
                <a:srgbClr val="66FFFF"/>
              </a:gs>
            </a:gsLst>
            <a:lin ang="54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solidFill>
                <a:prstClr val="white"/>
              </a:solidFill>
            </a:endParaRPr>
          </a:p>
        </p:txBody>
      </p:sp>
      <p:cxnSp>
        <p:nvCxnSpPr>
          <p:cNvPr id="4" name="Straight Connector 3"/>
          <p:cNvCxnSpPr/>
          <p:nvPr/>
        </p:nvCxnSpPr>
        <p:spPr>
          <a:xfrm>
            <a:off x="2047164" y="1978927"/>
            <a:ext cx="0" cy="3125337"/>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2047164" y="5104264"/>
            <a:ext cx="5540991" cy="0"/>
          </a:xfrm>
          <a:prstGeom prst="line">
            <a:avLst/>
          </a:prstGeom>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914401" y="2954550"/>
            <a:ext cx="946093" cy="1323439"/>
          </a:xfrm>
          <a:prstGeom prst="rect">
            <a:avLst/>
          </a:prstGeom>
          <a:noFill/>
        </p:spPr>
        <p:txBody>
          <a:bodyPr wrap="none" rtlCol="0">
            <a:spAutoFit/>
          </a:bodyPr>
          <a:lstStyle/>
          <a:p>
            <a:r>
              <a:rPr lang="en-AU" sz="4000" u="sng" baseline="30000" dirty="0" smtClean="0"/>
              <a:t>87</a:t>
            </a:r>
            <a:r>
              <a:rPr lang="en-AU" sz="4000" u="sng" dirty="0" smtClean="0"/>
              <a:t>Sr</a:t>
            </a:r>
          </a:p>
          <a:p>
            <a:r>
              <a:rPr lang="en-AU" sz="4000" baseline="30000" dirty="0" smtClean="0"/>
              <a:t>86</a:t>
            </a:r>
            <a:r>
              <a:rPr lang="en-AU" sz="4000" dirty="0" smtClean="0"/>
              <a:t>Sr</a:t>
            </a:r>
            <a:endParaRPr lang="en-AU" sz="4000" dirty="0"/>
          </a:p>
        </p:txBody>
      </p:sp>
      <p:sp>
        <p:nvSpPr>
          <p:cNvPr id="12" name="TextBox 11"/>
          <p:cNvSpPr txBox="1"/>
          <p:nvPr/>
        </p:nvSpPr>
        <p:spPr>
          <a:xfrm>
            <a:off x="4337865" y="5179713"/>
            <a:ext cx="1079142" cy="1323439"/>
          </a:xfrm>
          <a:prstGeom prst="rect">
            <a:avLst/>
          </a:prstGeom>
          <a:noFill/>
        </p:spPr>
        <p:txBody>
          <a:bodyPr wrap="none" rtlCol="0">
            <a:spAutoFit/>
          </a:bodyPr>
          <a:lstStyle/>
          <a:p>
            <a:r>
              <a:rPr lang="en-AU" sz="4000" u="sng" baseline="30000" dirty="0" smtClean="0"/>
              <a:t>87</a:t>
            </a:r>
            <a:r>
              <a:rPr lang="en-AU" sz="4000" u="sng" dirty="0" smtClean="0"/>
              <a:t>Rb</a:t>
            </a:r>
          </a:p>
          <a:p>
            <a:r>
              <a:rPr lang="en-AU" sz="4000" baseline="30000" dirty="0" smtClean="0"/>
              <a:t>86</a:t>
            </a:r>
            <a:r>
              <a:rPr lang="en-AU" sz="4000" dirty="0" smtClean="0"/>
              <a:t>Sr</a:t>
            </a:r>
            <a:endParaRPr lang="en-AU" sz="4000" dirty="0"/>
          </a:p>
        </p:txBody>
      </p:sp>
      <p:sp>
        <p:nvSpPr>
          <p:cNvPr id="13" name="Oval 12"/>
          <p:cNvSpPr/>
          <p:nvPr/>
        </p:nvSpPr>
        <p:spPr>
          <a:xfrm>
            <a:off x="5704764" y="2251882"/>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4" name="Oval 13"/>
          <p:cNvSpPr/>
          <p:nvPr/>
        </p:nvSpPr>
        <p:spPr>
          <a:xfrm>
            <a:off x="5171347" y="2483893"/>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5" name="Oval 14"/>
          <p:cNvSpPr/>
          <p:nvPr/>
        </p:nvSpPr>
        <p:spPr>
          <a:xfrm>
            <a:off x="4601570" y="2715904"/>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6" name="Oval 15"/>
          <p:cNvSpPr/>
          <p:nvPr/>
        </p:nvSpPr>
        <p:spPr>
          <a:xfrm>
            <a:off x="3905534" y="3057098"/>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7" name="Oval 16"/>
          <p:cNvSpPr/>
          <p:nvPr/>
        </p:nvSpPr>
        <p:spPr>
          <a:xfrm>
            <a:off x="3195850" y="3325504"/>
            <a:ext cx="245660" cy="232011"/>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8" name="Text Box 6"/>
          <p:cNvSpPr txBox="1">
            <a:spLocks noChangeArrowheads="1"/>
          </p:cNvSpPr>
          <p:nvPr/>
        </p:nvSpPr>
        <p:spPr bwMode="auto">
          <a:xfrm>
            <a:off x="0" y="377146"/>
            <a:ext cx="9109075" cy="707886"/>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4000" b="1" dirty="0" err="1" smtClean="0">
                <a:solidFill>
                  <a:srgbClr val="333300"/>
                </a:solidFill>
                <a:cs typeface="Calibri" pitchFamily="34" charset="0"/>
              </a:rPr>
              <a:t>Rubidium→Strontium</a:t>
            </a:r>
            <a:endParaRPr lang="en-US" sz="4000" b="1" dirty="0" smtClean="0">
              <a:solidFill>
                <a:srgbClr val="333300"/>
              </a:solidFill>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nvSpPr>
        <p:spPr>
          <a:xfrm>
            <a:off x="1038105" y="1404518"/>
            <a:ext cx="7315200"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3600" dirty="0" smtClean="0">
                <a:solidFill>
                  <a:srgbClr val="000099"/>
                </a:solidFill>
                <a:effectLst>
                  <a:outerShdw blurRad="38100" dist="38100" dir="10800000" algn="tl">
                    <a:srgbClr val="000000">
                      <a:alpha val="43137"/>
                    </a:srgbClr>
                  </a:outerShdw>
                </a:effectLst>
                <a:cs typeface="Calibri" pitchFamily="34" charset="0"/>
              </a:rPr>
              <a:t>Genesis 1:31</a:t>
            </a:r>
            <a:endParaRPr lang="en-US" sz="3600" b="1" dirty="0">
              <a:solidFill>
                <a:srgbClr val="000099"/>
              </a:solidFill>
              <a:effectLst>
                <a:outerShdw blurRad="38100" dist="38100" dir="10800000" algn="tl">
                  <a:srgbClr val="000000">
                    <a:alpha val="43137"/>
                  </a:srgbClr>
                </a:outerShdw>
              </a:effectLst>
              <a:cs typeface="Calibri" pitchFamily="34" charset="0"/>
            </a:endParaRPr>
          </a:p>
        </p:txBody>
      </p:sp>
      <p:sp>
        <p:nvSpPr>
          <p:cNvPr id="6" name="Rectangle 5"/>
          <p:cNvSpPr>
            <a:spLocks noGrp="1"/>
          </p:cNvSpPr>
          <p:nvPr/>
        </p:nvSpPr>
        <p:spPr>
          <a:xfrm>
            <a:off x="1038104" y="2177074"/>
            <a:ext cx="7159537" cy="1661993"/>
          </a:xfrm>
          <a:prstGeom prst="rect">
            <a:avLst/>
          </a:prstGeom>
        </p:spPr>
        <p:txBody>
          <a:bodyPr vert="horz" wrap="square" anchor="t">
            <a:sp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AU" sz="3400" b="0" dirty="0" smtClean="0">
                <a:solidFill>
                  <a:schemeClr val="tx1">
                    <a:lumMod val="95000"/>
                    <a:lumOff val="5000"/>
                  </a:schemeClr>
                </a:solidFill>
                <a:latin typeface="+mn-lt"/>
              </a:rPr>
              <a:t>God saw all that he had made, and it was very good. And there was evening, and there was morning—the sixth day.</a:t>
            </a:r>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AU" dirty="0"/>
          </a:p>
        </p:txBody>
      </p:sp>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982640" y="2122168"/>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Scientists change their assumptions to make sense of the measurements</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p:txBody>
          <a:bodyPr/>
          <a:lstStyle/>
          <a:p>
            <a:r>
              <a:rPr lang="en-US"/>
              <a:t>Uses of Day outside Genesis - 2</a:t>
            </a:r>
          </a:p>
        </p:txBody>
      </p:sp>
      <p:pic>
        <p:nvPicPr>
          <p:cNvPr id="749571" name="Picture 3"/>
          <p:cNvPicPr>
            <a:picLocks noChangeAspect="1" noChangeArrowheads="1"/>
          </p:cNvPicPr>
          <p:nvPr/>
        </p:nvPicPr>
        <p:blipFill>
          <a:blip r:embed="rId3" cstate="print"/>
          <a:srcRect/>
          <a:stretch>
            <a:fillRect/>
          </a:stretch>
        </p:blipFill>
        <p:spPr bwMode="auto">
          <a:xfrm>
            <a:off x="0" y="0"/>
            <a:ext cx="9145588" cy="68595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4" name="Rectangle 2"/>
          <p:cNvSpPr>
            <a:spLocks noGrp="1" noChangeArrowheads="1"/>
          </p:cNvSpPr>
          <p:nvPr>
            <p:ph type="title" idx="4294967295"/>
          </p:nvPr>
        </p:nvSpPr>
        <p:spPr/>
        <p:txBody>
          <a:bodyPr/>
          <a:lstStyle/>
          <a:p>
            <a:r>
              <a:rPr lang="en-US"/>
              <a:t>Uses of Day outside Genesis - 3</a:t>
            </a:r>
          </a:p>
        </p:txBody>
      </p:sp>
      <p:pic>
        <p:nvPicPr>
          <p:cNvPr id="750595" name="Picture 3"/>
          <p:cNvPicPr>
            <a:picLocks noChangeAspect="1" noChangeArrowheads="1"/>
          </p:cNvPicPr>
          <p:nvPr/>
        </p:nvPicPr>
        <p:blipFill>
          <a:blip r:embed="rId3" cstate="print"/>
          <a:srcRect/>
          <a:stretch>
            <a:fillRect/>
          </a:stretch>
        </p:blipFill>
        <p:spPr bwMode="auto">
          <a:xfrm>
            <a:off x="0" y="0"/>
            <a:ext cx="9145588" cy="68595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8" name="Rectangle 2"/>
          <p:cNvSpPr>
            <a:spLocks noGrp="1" noChangeArrowheads="1"/>
          </p:cNvSpPr>
          <p:nvPr>
            <p:ph type="title" idx="4294967295"/>
          </p:nvPr>
        </p:nvSpPr>
        <p:spPr/>
        <p:txBody>
          <a:bodyPr/>
          <a:lstStyle/>
          <a:p>
            <a:r>
              <a:rPr lang="en-US"/>
              <a:t>Uses of Day outside Genesis - 4</a:t>
            </a:r>
          </a:p>
        </p:txBody>
      </p:sp>
      <p:pic>
        <p:nvPicPr>
          <p:cNvPr id="751619" name="Picture 3"/>
          <p:cNvPicPr>
            <a:picLocks noChangeAspect="1" noChangeArrowheads="1"/>
          </p:cNvPicPr>
          <p:nvPr/>
        </p:nvPicPr>
        <p:blipFill>
          <a:blip r:embed="rId3" cstate="print"/>
          <a:srcRect/>
          <a:stretch>
            <a:fillRect/>
          </a:stretch>
        </p:blipFill>
        <p:spPr bwMode="auto">
          <a:xfrm>
            <a:off x="0" y="0"/>
            <a:ext cx="9145588" cy="68595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642" name="Rectangle 2"/>
          <p:cNvSpPr>
            <a:spLocks noGrp="1" noChangeArrowheads="1"/>
          </p:cNvSpPr>
          <p:nvPr>
            <p:ph type="title" idx="4294967295"/>
          </p:nvPr>
        </p:nvSpPr>
        <p:spPr/>
        <p:txBody>
          <a:bodyPr/>
          <a:lstStyle/>
          <a:p>
            <a:r>
              <a:rPr lang="en-US"/>
              <a:t>Uses of Day outside Genesis - 5</a:t>
            </a:r>
          </a:p>
        </p:txBody>
      </p:sp>
      <p:pic>
        <p:nvPicPr>
          <p:cNvPr id="752643" name="Picture 3"/>
          <p:cNvPicPr>
            <a:picLocks noChangeAspect="1" noChangeArrowheads="1"/>
          </p:cNvPicPr>
          <p:nvPr/>
        </p:nvPicPr>
        <p:blipFill>
          <a:blip r:embed="rId3" cstate="print"/>
          <a:srcRect/>
          <a:stretch>
            <a:fillRect/>
          </a:stretch>
        </p:blipFill>
        <p:spPr bwMode="auto">
          <a:xfrm>
            <a:off x="0" y="0"/>
            <a:ext cx="9145588" cy="6859588"/>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AutoShape 2" descr="http://www.neptunepictures.com/Battle-of-Trafalgar.jpg"/>
          <p:cNvSpPr>
            <a:spLocks noChangeAspect="1" noChangeArrowheads="1"/>
          </p:cNvSpPr>
          <p:nvPr/>
        </p:nvSpPr>
        <p:spPr bwMode="auto">
          <a:xfrm>
            <a:off x="155590" y="-1554163"/>
            <a:ext cx="4867275" cy="3248026"/>
          </a:xfrm>
          <a:prstGeom prst="rect">
            <a:avLst/>
          </a:prstGeom>
          <a:noFill/>
        </p:spPr>
        <p:txBody>
          <a:bodyPr vert="horz" wrap="square" lIns="91436" tIns="45716" rIns="91436" bIns="45716" numCol="1" anchor="t" anchorCtr="0" compatLnSpc="1">
            <a:prstTxWarp prst="textNoShape">
              <a:avLst/>
            </a:prstTxWarp>
          </a:bodyPr>
          <a:lstStyle/>
          <a:p>
            <a:pPr defTabSz="913203"/>
            <a:endParaRPr lang="en-AU" dirty="0">
              <a:solidFill>
                <a:srgbClr val="000000"/>
              </a:solidFill>
              <a:latin typeface="Times New Roman"/>
            </a:endParaRPr>
          </a:p>
        </p:txBody>
      </p:sp>
      <p:sp>
        <p:nvSpPr>
          <p:cNvPr id="4" name="TextBox 3"/>
          <p:cNvSpPr txBox="1"/>
          <p:nvPr/>
        </p:nvSpPr>
        <p:spPr>
          <a:xfrm>
            <a:off x="990605" y="5460245"/>
            <a:ext cx="7162800" cy="1200321"/>
          </a:xfrm>
          <a:prstGeom prst="rect">
            <a:avLst/>
          </a:prstGeom>
          <a:noFill/>
        </p:spPr>
        <p:txBody>
          <a:bodyPr wrap="square" lIns="91436" tIns="45716" rIns="91436" bIns="45716" rtlCol="0">
            <a:spAutoFit/>
          </a:bodyPr>
          <a:lstStyle/>
          <a:p>
            <a:pPr algn="ctr" defTabSz="913077">
              <a:lnSpc>
                <a:spcPct val="90000"/>
              </a:lnSpc>
            </a:pPr>
            <a:r>
              <a:rPr lang="en-AU" sz="4000" dirty="0" smtClean="0">
                <a:solidFill>
                  <a:srgbClr val="0000CC"/>
                </a:solidFill>
                <a:effectLst>
                  <a:outerShdw blurRad="38100" dist="38100" dir="2700000" algn="tl">
                    <a:srgbClr val="000000">
                      <a:alpha val="43137"/>
                    </a:srgbClr>
                  </a:outerShdw>
                </a:effectLst>
                <a:latin typeface="Calibri" pitchFamily="34" charset="0"/>
                <a:cs typeface="Calibri" pitchFamily="34" charset="0"/>
              </a:rPr>
              <a:t>US Declaration of Independence</a:t>
            </a:r>
          </a:p>
          <a:p>
            <a:pPr algn="ctr" defTabSz="913077">
              <a:lnSpc>
                <a:spcPct val="90000"/>
              </a:lnSpc>
            </a:pPr>
            <a:r>
              <a:rPr lang="en-AU" sz="4000" dirty="0" smtClean="0">
                <a:solidFill>
                  <a:srgbClr val="0000CC"/>
                </a:solidFill>
                <a:effectLst>
                  <a:outerShdw blurRad="38100" dist="38100" dir="2700000" algn="tl">
                    <a:srgbClr val="000000">
                      <a:alpha val="43137"/>
                    </a:srgbClr>
                  </a:outerShdw>
                </a:effectLst>
                <a:latin typeface="Calibri" pitchFamily="34" charset="0"/>
                <a:cs typeface="Calibri" pitchFamily="34" charset="0"/>
              </a:rPr>
              <a:t>4 July 1776</a:t>
            </a:r>
            <a:endParaRPr lang="en-AU" sz="4000" dirty="0">
              <a:solidFill>
                <a:srgbClr val="0000CC"/>
              </a:solidFill>
              <a:effectLst>
                <a:outerShdw blurRad="38100" dist="38100" dir="2700000" algn="tl">
                  <a:srgbClr val="000000">
                    <a:alpha val="43137"/>
                  </a:srgbClr>
                </a:outerShdw>
              </a:effectLst>
              <a:latin typeface="Calibri" pitchFamily="34" charset="0"/>
              <a:cs typeface="Calibri" pitchFamily="34" charset="0"/>
            </a:endParaRPr>
          </a:p>
        </p:txBody>
      </p:sp>
      <p:pic>
        <p:nvPicPr>
          <p:cNvPr id="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45492" y="281152"/>
            <a:ext cx="5070161" cy="5010232"/>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2" name="Rectangle 11"/>
          <p:cNvSpPr>
            <a:spLocks noGrp="1"/>
          </p:cNvSpPr>
          <p:nvPr/>
        </p:nvSpPr>
        <p:spPr>
          <a:xfrm>
            <a:off x="856512" y="1718441"/>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Dating of Rocks</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8596" name="Text Box 4"/>
          <p:cNvSpPr txBox="1">
            <a:spLocks noChangeArrowheads="1"/>
          </p:cNvSpPr>
          <p:nvPr/>
        </p:nvSpPr>
        <p:spPr bwMode="auto">
          <a:xfrm>
            <a:off x="914400" y="749459"/>
            <a:ext cx="7292975" cy="861774"/>
          </a:xfrm>
          <a:prstGeom prst="rect">
            <a:avLst/>
          </a:prstGeom>
          <a:noFill/>
          <a:ln w="9525">
            <a:noFill/>
            <a:miter lim="800000"/>
            <a:headEnd/>
            <a:tailEnd/>
          </a:ln>
          <a:effectLst/>
        </p:spPr>
        <p:txBody>
          <a:bodyPr wrap="square">
            <a:spAutoFit/>
          </a:bodyPr>
          <a:lstStyle/>
          <a:p>
            <a:pPr algn="ctr" defTabSz="914400" eaLnBrk="0" fontAlgn="base" hangingPunct="0">
              <a:spcBef>
                <a:spcPct val="0"/>
              </a:spcBef>
              <a:spcAft>
                <a:spcPct val="0"/>
              </a:spcAft>
            </a:pPr>
            <a:r>
              <a:rPr lang="en-US" sz="5000" b="1" dirty="0" err="1" smtClean="0">
                <a:solidFill>
                  <a:srgbClr val="C00000"/>
                </a:solidFill>
                <a:latin typeface="Calibri" pitchFamily="34" charset="0"/>
                <a:cs typeface="Calibri" pitchFamily="34" charset="0"/>
              </a:rPr>
              <a:t>Potassium→Argon</a:t>
            </a:r>
            <a:endParaRPr lang="en-US" sz="5000" b="1" dirty="0" smtClean="0">
              <a:solidFill>
                <a:srgbClr val="C00000"/>
              </a:solidFill>
              <a:latin typeface="Calibri" pitchFamily="34" charset="0"/>
              <a:cs typeface="Calibri" pitchFamily="34" charset="0"/>
            </a:endParaRPr>
          </a:p>
        </p:txBody>
      </p:sp>
      <p:sp>
        <p:nvSpPr>
          <p:cNvPr id="2158598" name="Text Box 6"/>
          <p:cNvSpPr txBox="1">
            <a:spLocks noChangeArrowheads="1"/>
          </p:cNvSpPr>
          <p:nvPr/>
        </p:nvSpPr>
        <p:spPr bwMode="auto">
          <a:xfrm>
            <a:off x="0" y="5105400"/>
            <a:ext cx="9109075" cy="861774"/>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5000" b="1" dirty="0" err="1" smtClean="0">
                <a:solidFill>
                  <a:srgbClr val="333300"/>
                </a:solidFill>
                <a:latin typeface="Calibri" pitchFamily="34" charset="0"/>
                <a:cs typeface="Calibri" pitchFamily="34" charset="0"/>
              </a:rPr>
              <a:t>Rubidium→Strontium</a:t>
            </a:r>
            <a:endParaRPr lang="en-US" sz="5000" b="1" dirty="0" smtClean="0">
              <a:solidFill>
                <a:srgbClr val="333300"/>
              </a:solidFill>
              <a:latin typeface="Calibri" pitchFamily="34" charset="0"/>
              <a:cs typeface="Calibri" pitchFamily="34" charset="0"/>
            </a:endParaRPr>
          </a:p>
        </p:txBody>
      </p:sp>
      <p:sp>
        <p:nvSpPr>
          <p:cNvPr id="2158599" name="Text Box 7"/>
          <p:cNvSpPr txBox="1">
            <a:spLocks noChangeArrowheads="1"/>
          </p:cNvSpPr>
          <p:nvPr/>
        </p:nvSpPr>
        <p:spPr bwMode="auto">
          <a:xfrm>
            <a:off x="34925" y="4016414"/>
            <a:ext cx="9144000" cy="861774"/>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5000" b="1" dirty="0" err="1" smtClean="0">
                <a:solidFill>
                  <a:srgbClr val="7030A0"/>
                </a:solidFill>
                <a:latin typeface="Calibri" pitchFamily="34" charset="0"/>
                <a:cs typeface="Calibri" pitchFamily="34" charset="0"/>
              </a:rPr>
              <a:t>Samarium→Neodymiun</a:t>
            </a:r>
            <a:endParaRPr lang="en-US" sz="5000" b="1" dirty="0" smtClean="0">
              <a:solidFill>
                <a:srgbClr val="7030A0"/>
              </a:solidFill>
              <a:latin typeface="Calibri" pitchFamily="34" charset="0"/>
              <a:cs typeface="Calibri" pitchFamily="34" charset="0"/>
            </a:endParaRPr>
          </a:p>
        </p:txBody>
      </p:sp>
      <p:sp>
        <p:nvSpPr>
          <p:cNvPr id="2158600" name="Text Box 8"/>
          <p:cNvSpPr txBox="1">
            <a:spLocks noChangeArrowheads="1"/>
          </p:cNvSpPr>
          <p:nvPr/>
        </p:nvSpPr>
        <p:spPr bwMode="auto">
          <a:xfrm>
            <a:off x="0" y="1838444"/>
            <a:ext cx="9144000" cy="861774"/>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5000" b="1" dirty="0" err="1" smtClean="0">
                <a:solidFill>
                  <a:srgbClr val="3333CC">
                    <a:lumMod val="75000"/>
                  </a:srgbClr>
                </a:solidFill>
                <a:latin typeface="Calibri" pitchFamily="34" charset="0"/>
                <a:cs typeface="Calibri" pitchFamily="34" charset="0"/>
              </a:rPr>
              <a:t>Uranium→Lead</a:t>
            </a:r>
            <a:endParaRPr lang="en-US" sz="5000" b="1" dirty="0" smtClean="0">
              <a:solidFill>
                <a:srgbClr val="3333CC">
                  <a:lumMod val="75000"/>
                </a:srgbClr>
              </a:solidFill>
              <a:latin typeface="Calibri" pitchFamily="34" charset="0"/>
              <a:cs typeface="Calibri" pitchFamily="34" charset="0"/>
            </a:endParaRPr>
          </a:p>
        </p:txBody>
      </p:sp>
      <p:sp>
        <p:nvSpPr>
          <p:cNvPr id="2158601" name="Text Box 9"/>
          <p:cNvSpPr txBox="1">
            <a:spLocks noChangeArrowheads="1"/>
          </p:cNvSpPr>
          <p:nvPr/>
        </p:nvSpPr>
        <p:spPr bwMode="auto">
          <a:xfrm>
            <a:off x="0" y="2927429"/>
            <a:ext cx="9144000" cy="861774"/>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5000" b="1" dirty="0" err="1" smtClean="0">
                <a:solidFill>
                  <a:srgbClr val="00CC99">
                    <a:lumMod val="50000"/>
                  </a:srgbClr>
                </a:solidFill>
                <a:latin typeface="Calibri" pitchFamily="34" charset="0"/>
                <a:cs typeface="Calibri" pitchFamily="34" charset="0"/>
              </a:rPr>
              <a:t>Thorium→Lead</a:t>
            </a:r>
            <a:endParaRPr lang="en-US" sz="5000" b="1" dirty="0" smtClean="0">
              <a:solidFill>
                <a:srgbClr val="00CC99">
                  <a:lumMod val="50000"/>
                </a:srgbClr>
              </a:solidFill>
              <a:latin typeface="Calibri" pitchFamily="34" charset="0"/>
              <a:cs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58600"/>
                                        </p:tgtEl>
                                        <p:attrNameLst>
                                          <p:attrName>style.visibility</p:attrName>
                                        </p:attrNameLst>
                                      </p:cBhvr>
                                      <p:to>
                                        <p:strVal val="visible"/>
                                      </p:to>
                                    </p:set>
                                    <p:animEffect transition="in" filter="wipe(left)">
                                      <p:cBhvr>
                                        <p:cTn id="7" dur="500"/>
                                        <p:tgtEl>
                                          <p:spTgt spid="21586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58601"/>
                                        </p:tgtEl>
                                        <p:attrNameLst>
                                          <p:attrName>style.visibility</p:attrName>
                                        </p:attrNameLst>
                                      </p:cBhvr>
                                      <p:to>
                                        <p:strVal val="visible"/>
                                      </p:to>
                                    </p:set>
                                    <p:animEffect transition="in" filter="wipe(left)">
                                      <p:cBhvr>
                                        <p:cTn id="12" dur="500"/>
                                        <p:tgtEl>
                                          <p:spTgt spid="215860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58599"/>
                                        </p:tgtEl>
                                        <p:attrNameLst>
                                          <p:attrName>style.visibility</p:attrName>
                                        </p:attrNameLst>
                                      </p:cBhvr>
                                      <p:to>
                                        <p:strVal val="visible"/>
                                      </p:to>
                                    </p:set>
                                    <p:animEffect transition="in" filter="wipe(left)">
                                      <p:cBhvr>
                                        <p:cTn id="17" dur="500"/>
                                        <p:tgtEl>
                                          <p:spTgt spid="215859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58598"/>
                                        </p:tgtEl>
                                        <p:attrNameLst>
                                          <p:attrName>style.visibility</p:attrName>
                                        </p:attrNameLst>
                                      </p:cBhvr>
                                      <p:to>
                                        <p:strVal val="visible"/>
                                      </p:to>
                                    </p:set>
                                    <p:animEffect transition="in" filter="wipe(left)">
                                      <p:cBhvr>
                                        <p:cTn id="22" dur="500"/>
                                        <p:tgtEl>
                                          <p:spTgt spid="21585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8598" grpId="0"/>
      <p:bldP spid="2158599" grpId="0"/>
      <p:bldP spid="2158600" grpId="0"/>
      <p:bldP spid="215860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315" name="Freeform 3"/>
          <p:cNvSpPr>
            <a:spLocks/>
          </p:cNvSpPr>
          <p:nvPr/>
        </p:nvSpPr>
        <p:spPr bwMode="auto">
          <a:xfrm>
            <a:off x="2534637" y="1314730"/>
            <a:ext cx="4321175" cy="3230562"/>
          </a:xfrm>
          <a:custGeom>
            <a:avLst/>
            <a:gdLst>
              <a:gd name="T0" fmla="*/ 0 w 2722"/>
              <a:gd name="T1" fmla="*/ 0 h 2035"/>
              <a:gd name="T2" fmla="*/ 689 w 2722"/>
              <a:gd name="T3" fmla="*/ 1095 h 2035"/>
              <a:gd name="T4" fmla="*/ 1358 w 2722"/>
              <a:gd name="T5" fmla="*/ 1637 h 2035"/>
              <a:gd name="T6" fmla="*/ 2036 w 2722"/>
              <a:gd name="T7" fmla="*/ 1908 h 2035"/>
              <a:gd name="T8" fmla="*/ 2722 w 2722"/>
              <a:gd name="T9" fmla="*/ 2035 h 2035"/>
              <a:gd name="T10" fmla="*/ 0 60000 65536"/>
              <a:gd name="T11" fmla="*/ 0 60000 65536"/>
              <a:gd name="T12" fmla="*/ 0 60000 65536"/>
              <a:gd name="T13" fmla="*/ 0 60000 65536"/>
              <a:gd name="T14" fmla="*/ 0 60000 65536"/>
              <a:gd name="T15" fmla="*/ 0 w 2722"/>
              <a:gd name="T16" fmla="*/ 0 h 2035"/>
              <a:gd name="T17" fmla="*/ 2722 w 2722"/>
              <a:gd name="T18" fmla="*/ 2035 h 2035"/>
            </a:gdLst>
            <a:ahLst/>
            <a:cxnLst>
              <a:cxn ang="T10">
                <a:pos x="T0" y="T1"/>
              </a:cxn>
              <a:cxn ang="T11">
                <a:pos x="T2" y="T3"/>
              </a:cxn>
              <a:cxn ang="T12">
                <a:pos x="T4" y="T5"/>
              </a:cxn>
              <a:cxn ang="T13">
                <a:pos x="T6" y="T7"/>
              </a:cxn>
              <a:cxn ang="T14">
                <a:pos x="T8" y="T9"/>
              </a:cxn>
            </a:cxnLst>
            <a:rect l="T15" t="T16" r="T17" b="T18"/>
            <a:pathLst>
              <a:path w="2722" h="2035">
                <a:moveTo>
                  <a:pt x="0" y="0"/>
                </a:moveTo>
                <a:cubicBezTo>
                  <a:pt x="115" y="182"/>
                  <a:pt x="463" y="822"/>
                  <a:pt x="689" y="1095"/>
                </a:cubicBezTo>
                <a:cubicBezTo>
                  <a:pt x="915" y="1368"/>
                  <a:pt x="1134" y="1502"/>
                  <a:pt x="1358" y="1637"/>
                </a:cubicBezTo>
                <a:cubicBezTo>
                  <a:pt x="1582" y="1772"/>
                  <a:pt x="1809" y="1842"/>
                  <a:pt x="2036" y="1908"/>
                </a:cubicBezTo>
                <a:cubicBezTo>
                  <a:pt x="2263" y="1974"/>
                  <a:pt x="2579" y="2009"/>
                  <a:pt x="2722" y="2035"/>
                </a:cubicBezTo>
              </a:path>
            </a:pathLst>
          </a:custGeom>
          <a:noFill/>
          <a:ln w="57150">
            <a:solidFill>
              <a:srgbClr val="C00000"/>
            </a:solidFill>
            <a:round/>
            <a:headEnd/>
            <a:tailEnd/>
          </a:ln>
        </p:spPr>
        <p:txBody>
          <a:bodyPr/>
          <a:lstStyle/>
          <a:p>
            <a:endParaRPr lang="en-US"/>
          </a:p>
        </p:txBody>
      </p:sp>
      <p:grpSp>
        <p:nvGrpSpPr>
          <p:cNvPr id="2" name="Group 6"/>
          <p:cNvGrpSpPr>
            <a:grpSpLocks/>
          </p:cNvGrpSpPr>
          <p:nvPr/>
        </p:nvGrpSpPr>
        <p:grpSpPr bwMode="auto">
          <a:xfrm>
            <a:off x="1185262" y="1084543"/>
            <a:ext cx="5992812" cy="4291012"/>
            <a:chOff x="1849" y="564"/>
            <a:chExt cx="3775" cy="2703"/>
          </a:xfrm>
        </p:grpSpPr>
        <p:sp>
          <p:nvSpPr>
            <p:cNvPr id="130068" name="Line 7"/>
            <p:cNvSpPr>
              <a:spLocks noChangeShapeType="1"/>
            </p:cNvSpPr>
            <p:nvPr/>
          </p:nvSpPr>
          <p:spPr bwMode="auto">
            <a:xfrm>
              <a:off x="2699" y="618"/>
              <a:ext cx="0" cy="2268"/>
            </a:xfrm>
            <a:prstGeom prst="line">
              <a:avLst/>
            </a:prstGeom>
            <a:noFill/>
            <a:ln w="57150">
              <a:solidFill>
                <a:schemeClr val="tx1"/>
              </a:solidFill>
              <a:round/>
              <a:headEnd/>
              <a:tailEnd/>
            </a:ln>
          </p:spPr>
          <p:txBody>
            <a:bodyPr/>
            <a:lstStyle/>
            <a:p>
              <a:endParaRPr lang="en-US"/>
            </a:p>
          </p:txBody>
        </p:sp>
        <p:sp>
          <p:nvSpPr>
            <p:cNvPr id="130069" name="Line 8"/>
            <p:cNvSpPr>
              <a:spLocks noChangeShapeType="1"/>
            </p:cNvSpPr>
            <p:nvPr/>
          </p:nvSpPr>
          <p:spPr bwMode="auto">
            <a:xfrm flipH="1">
              <a:off x="2699" y="2886"/>
              <a:ext cx="2925" cy="0"/>
            </a:xfrm>
            <a:prstGeom prst="line">
              <a:avLst/>
            </a:prstGeom>
            <a:noFill/>
            <a:ln w="57150">
              <a:solidFill>
                <a:schemeClr val="tx1"/>
              </a:solidFill>
              <a:round/>
              <a:headEnd/>
              <a:tailEnd/>
            </a:ln>
          </p:spPr>
          <p:txBody>
            <a:bodyPr/>
            <a:lstStyle/>
            <a:p>
              <a:endParaRPr lang="en-US"/>
            </a:p>
          </p:txBody>
        </p:sp>
        <p:sp>
          <p:nvSpPr>
            <p:cNvPr id="130070" name="Text Box 9"/>
            <p:cNvSpPr txBox="1">
              <a:spLocks noChangeArrowheads="1"/>
            </p:cNvSpPr>
            <p:nvPr/>
          </p:nvSpPr>
          <p:spPr bwMode="auto">
            <a:xfrm>
              <a:off x="4196" y="2976"/>
              <a:ext cx="528" cy="291"/>
            </a:xfrm>
            <a:prstGeom prst="rect">
              <a:avLst/>
            </a:prstGeom>
            <a:noFill/>
            <a:ln w="9525">
              <a:noFill/>
              <a:miter lim="800000"/>
              <a:headEnd/>
              <a:tailEnd/>
            </a:ln>
          </p:spPr>
          <p:txBody>
            <a:bodyPr wrap="none">
              <a:spAutoFit/>
            </a:bodyPr>
            <a:lstStyle/>
            <a:p>
              <a:pPr eaLnBrk="0" hangingPunct="0"/>
              <a:r>
                <a:rPr lang="en-US" sz="2400" b="1" dirty="0"/>
                <a:t>TIME</a:t>
              </a:r>
            </a:p>
          </p:txBody>
        </p:sp>
        <p:sp>
          <p:nvSpPr>
            <p:cNvPr id="130071" name="Text Box 10"/>
            <p:cNvSpPr txBox="1">
              <a:spLocks noChangeArrowheads="1"/>
            </p:cNvSpPr>
            <p:nvPr/>
          </p:nvSpPr>
          <p:spPr bwMode="auto">
            <a:xfrm>
              <a:off x="1849" y="564"/>
              <a:ext cx="750" cy="291"/>
            </a:xfrm>
            <a:prstGeom prst="rect">
              <a:avLst/>
            </a:prstGeom>
            <a:noFill/>
            <a:ln w="9525">
              <a:noFill/>
              <a:miter lim="800000"/>
              <a:headEnd/>
              <a:tailEnd/>
            </a:ln>
          </p:spPr>
          <p:txBody>
            <a:bodyPr wrap="none">
              <a:spAutoFit/>
            </a:bodyPr>
            <a:lstStyle/>
            <a:p>
              <a:pPr eaLnBrk="0" hangingPunct="0"/>
              <a:r>
                <a:rPr lang="en-US" sz="2400" b="1" dirty="0"/>
                <a:t>PARENT</a:t>
              </a:r>
            </a:p>
          </p:txBody>
        </p:sp>
      </p:grpSp>
      <p:sp>
        <p:nvSpPr>
          <p:cNvPr id="1421323" name="Text Box 11"/>
          <p:cNvSpPr txBox="1">
            <a:spLocks noChangeArrowheads="1"/>
          </p:cNvSpPr>
          <p:nvPr/>
        </p:nvSpPr>
        <p:spPr bwMode="auto">
          <a:xfrm>
            <a:off x="3726849" y="2800630"/>
            <a:ext cx="628698" cy="461665"/>
          </a:xfrm>
          <a:prstGeom prst="rect">
            <a:avLst/>
          </a:prstGeom>
          <a:noFill/>
          <a:ln w="9525">
            <a:noFill/>
            <a:miter lim="800000"/>
            <a:headEnd/>
            <a:tailEnd/>
          </a:ln>
        </p:spPr>
        <p:txBody>
          <a:bodyPr wrap="none">
            <a:spAutoFit/>
          </a:bodyPr>
          <a:lstStyle/>
          <a:p>
            <a:pPr eaLnBrk="0" hangingPunct="0"/>
            <a:r>
              <a:rPr lang="en-US" sz="2400" b="1" dirty="0"/>
              <a:t>1/2</a:t>
            </a:r>
          </a:p>
        </p:txBody>
      </p:sp>
      <p:sp>
        <p:nvSpPr>
          <p:cNvPr id="1421324" name="Text Box 12"/>
          <p:cNvSpPr txBox="1">
            <a:spLocks noChangeArrowheads="1"/>
          </p:cNvSpPr>
          <p:nvPr/>
        </p:nvSpPr>
        <p:spPr bwMode="auto">
          <a:xfrm>
            <a:off x="4766662" y="3592792"/>
            <a:ext cx="628698" cy="461665"/>
          </a:xfrm>
          <a:prstGeom prst="rect">
            <a:avLst/>
          </a:prstGeom>
          <a:noFill/>
          <a:ln w="9525">
            <a:noFill/>
            <a:miter lim="800000"/>
            <a:headEnd/>
            <a:tailEnd/>
          </a:ln>
        </p:spPr>
        <p:txBody>
          <a:bodyPr wrap="none">
            <a:spAutoFit/>
          </a:bodyPr>
          <a:lstStyle/>
          <a:p>
            <a:pPr eaLnBrk="0" hangingPunct="0"/>
            <a:r>
              <a:rPr lang="en-US" sz="2400" b="1" dirty="0"/>
              <a:t>1/4</a:t>
            </a:r>
          </a:p>
        </p:txBody>
      </p:sp>
      <p:sp>
        <p:nvSpPr>
          <p:cNvPr id="1421325" name="Text Box 13"/>
          <p:cNvSpPr txBox="1">
            <a:spLocks noChangeArrowheads="1"/>
          </p:cNvSpPr>
          <p:nvPr/>
        </p:nvSpPr>
        <p:spPr bwMode="auto">
          <a:xfrm>
            <a:off x="5814412" y="3905530"/>
            <a:ext cx="628698" cy="461665"/>
          </a:xfrm>
          <a:prstGeom prst="rect">
            <a:avLst/>
          </a:prstGeom>
          <a:noFill/>
          <a:ln w="9525">
            <a:noFill/>
            <a:miter lim="800000"/>
            <a:headEnd/>
            <a:tailEnd/>
          </a:ln>
        </p:spPr>
        <p:txBody>
          <a:bodyPr wrap="none">
            <a:spAutoFit/>
          </a:bodyPr>
          <a:lstStyle/>
          <a:p>
            <a:pPr eaLnBrk="0" hangingPunct="0"/>
            <a:r>
              <a:rPr lang="en-US" sz="2400" b="1" dirty="0"/>
              <a:t>1/8</a:t>
            </a:r>
          </a:p>
        </p:txBody>
      </p:sp>
      <p:sp>
        <p:nvSpPr>
          <p:cNvPr id="1421326" name="Text Box 14"/>
          <p:cNvSpPr txBox="1">
            <a:spLocks noChangeArrowheads="1"/>
          </p:cNvSpPr>
          <p:nvPr/>
        </p:nvSpPr>
        <p:spPr bwMode="auto">
          <a:xfrm>
            <a:off x="6652612" y="4024592"/>
            <a:ext cx="777875" cy="457200"/>
          </a:xfrm>
          <a:prstGeom prst="rect">
            <a:avLst/>
          </a:prstGeom>
          <a:noFill/>
          <a:ln w="9525">
            <a:noFill/>
            <a:miter lim="800000"/>
            <a:headEnd/>
            <a:tailEnd/>
          </a:ln>
        </p:spPr>
        <p:txBody>
          <a:bodyPr wrap="none">
            <a:spAutoFit/>
          </a:bodyPr>
          <a:lstStyle/>
          <a:p>
            <a:pPr eaLnBrk="0" hangingPunct="0"/>
            <a:r>
              <a:rPr lang="en-US" sz="2400" b="1" dirty="0"/>
              <a:t>1/16</a:t>
            </a:r>
          </a:p>
        </p:txBody>
      </p:sp>
      <p:sp>
        <p:nvSpPr>
          <p:cNvPr id="1421327" name="Oval 15"/>
          <p:cNvSpPr>
            <a:spLocks noChangeArrowheads="1"/>
          </p:cNvSpPr>
          <p:nvPr/>
        </p:nvSpPr>
        <p:spPr bwMode="auto">
          <a:xfrm>
            <a:off x="3469674" y="2897467"/>
            <a:ext cx="288925" cy="288925"/>
          </a:xfrm>
          <a:prstGeom prst="ellipse">
            <a:avLst/>
          </a:prstGeom>
          <a:solidFill>
            <a:srgbClr val="FFFF00"/>
          </a:solidFill>
          <a:ln w="9525">
            <a:solidFill>
              <a:schemeClr val="tx1"/>
            </a:solidFill>
            <a:round/>
            <a:headEnd/>
            <a:tailEnd/>
          </a:ln>
        </p:spPr>
        <p:txBody>
          <a:bodyPr wrap="none" anchor="ctr"/>
          <a:lstStyle/>
          <a:p>
            <a:endParaRPr lang="en-US"/>
          </a:p>
        </p:txBody>
      </p:sp>
      <p:sp>
        <p:nvSpPr>
          <p:cNvPr id="1421328" name="Oval 16"/>
          <p:cNvSpPr>
            <a:spLocks noChangeArrowheads="1"/>
          </p:cNvSpPr>
          <p:nvPr/>
        </p:nvSpPr>
        <p:spPr bwMode="auto">
          <a:xfrm>
            <a:off x="4550762" y="3762655"/>
            <a:ext cx="288925" cy="288925"/>
          </a:xfrm>
          <a:prstGeom prst="ellipse">
            <a:avLst/>
          </a:prstGeom>
          <a:solidFill>
            <a:srgbClr val="FFFF00"/>
          </a:solidFill>
          <a:ln w="9525">
            <a:solidFill>
              <a:schemeClr val="tx1"/>
            </a:solidFill>
            <a:round/>
            <a:headEnd/>
            <a:tailEnd/>
          </a:ln>
        </p:spPr>
        <p:txBody>
          <a:bodyPr wrap="none" anchor="ctr"/>
          <a:lstStyle/>
          <a:p>
            <a:endParaRPr lang="en-US"/>
          </a:p>
        </p:txBody>
      </p:sp>
      <p:sp>
        <p:nvSpPr>
          <p:cNvPr id="1421329" name="Oval 17"/>
          <p:cNvSpPr>
            <a:spLocks noChangeArrowheads="1"/>
          </p:cNvSpPr>
          <p:nvPr/>
        </p:nvSpPr>
        <p:spPr bwMode="auto">
          <a:xfrm>
            <a:off x="5630262" y="4194455"/>
            <a:ext cx="288925" cy="288925"/>
          </a:xfrm>
          <a:prstGeom prst="ellipse">
            <a:avLst/>
          </a:prstGeom>
          <a:solidFill>
            <a:srgbClr val="FFFF00"/>
          </a:solidFill>
          <a:ln w="9525">
            <a:solidFill>
              <a:schemeClr val="tx1"/>
            </a:solidFill>
            <a:round/>
            <a:headEnd/>
            <a:tailEnd/>
          </a:ln>
        </p:spPr>
        <p:txBody>
          <a:bodyPr wrap="none" anchor="ctr"/>
          <a:lstStyle/>
          <a:p>
            <a:endParaRPr lang="en-US"/>
          </a:p>
        </p:txBody>
      </p:sp>
      <p:sp>
        <p:nvSpPr>
          <p:cNvPr id="1421330" name="Oval 18"/>
          <p:cNvSpPr>
            <a:spLocks noChangeArrowheads="1"/>
          </p:cNvSpPr>
          <p:nvPr/>
        </p:nvSpPr>
        <p:spPr bwMode="auto">
          <a:xfrm>
            <a:off x="6709762" y="4410355"/>
            <a:ext cx="288925" cy="288925"/>
          </a:xfrm>
          <a:prstGeom prst="ellipse">
            <a:avLst/>
          </a:prstGeom>
          <a:solidFill>
            <a:srgbClr val="FFFF00"/>
          </a:solidFill>
          <a:ln w="9525">
            <a:solidFill>
              <a:schemeClr val="tx1"/>
            </a:solidFill>
            <a:round/>
            <a:headEnd/>
            <a:tailEnd/>
          </a:ln>
        </p:spPr>
        <p:txBody>
          <a:bodyPr wrap="none" anchor="ctr"/>
          <a:lstStyle/>
          <a:p>
            <a:endParaRPr lang="en-US"/>
          </a:p>
        </p:txBody>
      </p:sp>
      <p:sp>
        <p:nvSpPr>
          <p:cNvPr id="1421331" name="Oval 19"/>
          <p:cNvSpPr>
            <a:spLocks noChangeArrowheads="1"/>
          </p:cNvSpPr>
          <p:nvPr/>
        </p:nvSpPr>
        <p:spPr bwMode="auto">
          <a:xfrm>
            <a:off x="2375887" y="1097242"/>
            <a:ext cx="288925" cy="288925"/>
          </a:xfrm>
          <a:prstGeom prst="ellipse">
            <a:avLst/>
          </a:prstGeom>
          <a:solidFill>
            <a:srgbClr val="FFFF00"/>
          </a:solidFill>
          <a:ln w="9525">
            <a:solidFill>
              <a:schemeClr val="tx1"/>
            </a:solidFill>
            <a:round/>
            <a:headEnd/>
            <a:tailEnd/>
          </a:ln>
        </p:spPr>
        <p:txBody>
          <a:bodyPr wrap="none" anchor="ctr"/>
          <a:lstStyle/>
          <a:p>
            <a:endParaRPr lang="en-US"/>
          </a:p>
        </p:txBody>
      </p:sp>
      <p:grpSp>
        <p:nvGrpSpPr>
          <p:cNvPr id="3" name="Group 20"/>
          <p:cNvGrpSpPr>
            <a:grpSpLocks/>
          </p:cNvGrpSpPr>
          <p:nvPr/>
        </p:nvGrpSpPr>
        <p:grpSpPr bwMode="auto">
          <a:xfrm>
            <a:off x="2534637" y="5058055"/>
            <a:ext cx="1079500" cy="1081087"/>
            <a:chOff x="2699" y="3067"/>
            <a:chExt cx="680" cy="681"/>
          </a:xfrm>
        </p:grpSpPr>
        <p:sp>
          <p:nvSpPr>
            <p:cNvPr id="130065" name="Line 21"/>
            <p:cNvSpPr>
              <a:spLocks noChangeShapeType="1"/>
            </p:cNvSpPr>
            <p:nvPr/>
          </p:nvSpPr>
          <p:spPr bwMode="auto">
            <a:xfrm>
              <a:off x="3379" y="3067"/>
              <a:ext cx="0" cy="681"/>
            </a:xfrm>
            <a:prstGeom prst="line">
              <a:avLst/>
            </a:prstGeom>
            <a:noFill/>
            <a:ln w="38100">
              <a:solidFill>
                <a:schemeClr val="tx1"/>
              </a:solidFill>
              <a:round/>
              <a:headEnd/>
              <a:tailEnd/>
            </a:ln>
          </p:spPr>
          <p:txBody>
            <a:bodyPr/>
            <a:lstStyle/>
            <a:p>
              <a:endParaRPr lang="en-US"/>
            </a:p>
          </p:txBody>
        </p:sp>
        <p:sp>
          <p:nvSpPr>
            <p:cNvPr id="130066" name="Line 22"/>
            <p:cNvSpPr>
              <a:spLocks noChangeShapeType="1"/>
            </p:cNvSpPr>
            <p:nvPr/>
          </p:nvSpPr>
          <p:spPr bwMode="auto">
            <a:xfrm>
              <a:off x="2699" y="3067"/>
              <a:ext cx="0" cy="681"/>
            </a:xfrm>
            <a:prstGeom prst="line">
              <a:avLst/>
            </a:prstGeom>
            <a:noFill/>
            <a:ln w="38100">
              <a:solidFill>
                <a:schemeClr val="tx1"/>
              </a:solidFill>
              <a:round/>
              <a:headEnd/>
              <a:tailEnd/>
            </a:ln>
          </p:spPr>
          <p:txBody>
            <a:bodyPr/>
            <a:lstStyle/>
            <a:p>
              <a:endParaRPr lang="en-US"/>
            </a:p>
          </p:txBody>
        </p:sp>
        <p:sp>
          <p:nvSpPr>
            <p:cNvPr id="130067" name="Text Box 23"/>
            <p:cNvSpPr txBox="1">
              <a:spLocks noChangeArrowheads="1"/>
            </p:cNvSpPr>
            <p:nvPr/>
          </p:nvSpPr>
          <p:spPr bwMode="auto">
            <a:xfrm>
              <a:off x="2751" y="3139"/>
              <a:ext cx="503" cy="523"/>
            </a:xfrm>
            <a:prstGeom prst="rect">
              <a:avLst/>
            </a:prstGeom>
            <a:noFill/>
            <a:ln w="9525">
              <a:noFill/>
              <a:miter lim="800000"/>
              <a:headEnd/>
              <a:tailEnd/>
            </a:ln>
          </p:spPr>
          <p:txBody>
            <a:bodyPr wrap="none">
              <a:spAutoFit/>
            </a:bodyPr>
            <a:lstStyle/>
            <a:p>
              <a:pPr algn="ctr" eaLnBrk="0" hangingPunct="0"/>
              <a:r>
                <a:rPr lang="en-US" sz="2400" b="1" dirty="0"/>
                <a:t>Half-</a:t>
              </a:r>
            </a:p>
            <a:p>
              <a:pPr algn="ctr" eaLnBrk="0" hangingPunct="0"/>
              <a:r>
                <a:rPr lang="en-US" sz="2400" b="1" dirty="0"/>
                <a:t>life</a:t>
              </a:r>
            </a:p>
          </p:txBody>
        </p:sp>
      </p:grpSp>
      <p:sp>
        <p:nvSpPr>
          <p:cNvPr id="25" name="Text Box 10"/>
          <p:cNvSpPr txBox="1">
            <a:spLocks noChangeArrowheads="1"/>
          </p:cNvSpPr>
          <p:nvPr/>
        </p:nvSpPr>
        <p:spPr bwMode="auto">
          <a:xfrm>
            <a:off x="3415752" y="2159627"/>
            <a:ext cx="3810980" cy="461665"/>
          </a:xfrm>
          <a:prstGeom prst="rect">
            <a:avLst/>
          </a:prstGeom>
          <a:noFill/>
          <a:ln w="9525">
            <a:noFill/>
            <a:miter lim="800000"/>
            <a:headEnd/>
            <a:tailEnd/>
          </a:ln>
        </p:spPr>
        <p:txBody>
          <a:bodyPr wrap="none">
            <a:spAutoFit/>
          </a:bodyPr>
          <a:lstStyle/>
          <a:p>
            <a:pPr eaLnBrk="0" hangingPunct="0"/>
            <a:r>
              <a:rPr lang="en-US" sz="2400" b="1" dirty="0" smtClean="0"/>
              <a:t>EXPONENTIAL DECAY CURVE</a:t>
            </a:r>
            <a:endParaRPr lang="en-US" sz="2400" b="1" dirty="0"/>
          </a:p>
        </p:txBody>
      </p:sp>
      <p:grpSp>
        <p:nvGrpSpPr>
          <p:cNvPr id="4" name="Group 20"/>
          <p:cNvGrpSpPr>
            <a:grpSpLocks/>
          </p:cNvGrpSpPr>
          <p:nvPr/>
        </p:nvGrpSpPr>
        <p:grpSpPr bwMode="auto">
          <a:xfrm>
            <a:off x="3617231" y="5068561"/>
            <a:ext cx="1079500" cy="1081087"/>
            <a:chOff x="2699" y="3067"/>
            <a:chExt cx="680" cy="681"/>
          </a:xfrm>
        </p:grpSpPr>
        <p:sp>
          <p:nvSpPr>
            <p:cNvPr id="27" name="Line 21"/>
            <p:cNvSpPr>
              <a:spLocks noChangeShapeType="1"/>
            </p:cNvSpPr>
            <p:nvPr/>
          </p:nvSpPr>
          <p:spPr bwMode="auto">
            <a:xfrm>
              <a:off x="3379" y="3067"/>
              <a:ext cx="0" cy="681"/>
            </a:xfrm>
            <a:prstGeom prst="line">
              <a:avLst/>
            </a:prstGeom>
            <a:noFill/>
            <a:ln w="38100">
              <a:solidFill>
                <a:schemeClr val="tx1"/>
              </a:solidFill>
              <a:round/>
              <a:headEnd/>
              <a:tailEnd/>
            </a:ln>
          </p:spPr>
          <p:txBody>
            <a:bodyPr/>
            <a:lstStyle/>
            <a:p>
              <a:endParaRPr lang="en-US"/>
            </a:p>
          </p:txBody>
        </p:sp>
        <p:sp>
          <p:nvSpPr>
            <p:cNvPr id="28" name="Line 22"/>
            <p:cNvSpPr>
              <a:spLocks noChangeShapeType="1"/>
            </p:cNvSpPr>
            <p:nvPr/>
          </p:nvSpPr>
          <p:spPr bwMode="auto">
            <a:xfrm>
              <a:off x="2699" y="3067"/>
              <a:ext cx="0" cy="681"/>
            </a:xfrm>
            <a:prstGeom prst="line">
              <a:avLst/>
            </a:prstGeom>
            <a:noFill/>
            <a:ln w="38100">
              <a:solidFill>
                <a:schemeClr val="tx1"/>
              </a:solidFill>
              <a:round/>
              <a:headEnd/>
              <a:tailEnd/>
            </a:ln>
          </p:spPr>
          <p:txBody>
            <a:bodyPr/>
            <a:lstStyle/>
            <a:p>
              <a:endParaRPr lang="en-US"/>
            </a:p>
          </p:txBody>
        </p:sp>
        <p:sp>
          <p:nvSpPr>
            <p:cNvPr id="29" name="Text Box 23"/>
            <p:cNvSpPr txBox="1">
              <a:spLocks noChangeArrowheads="1"/>
            </p:cNvSpPr>
            <p:nvPr/>
          </p:nvSpPr>
          <p:spPr bwMode="auto">
            <a:xfrm>
              <a:off x="2751" y="3139"/>
              <a:ext cx="503" cy="523"/>
            </a:xfrm>
            <a:prstGeom prst="rect">
              <a:avLst/>
            </a:prstGeom>
            <a:noFill/>
            <a:ln w="9525">
              <a:noFill/>
              <a:miter lim="800000"/>
              <a:headEnd/>
              <a:tailEnd/>
            </a:ln>
          </p:spPr>
          <p:txBody>
            <a:bodyPr wrap="none">
              <a:spAutoFit/>
            </a:bodyPr>
            <a:lstStyle/>
            <a:p>
              <a:pPr algn="ctr" eaLnBrk="0" hangingPunct="0"/>
              <a:r>
                <a:rPr lang="en-US" sz="2400" b="1" dirty="0"/>
                <a:t>Half-</a:t>
              </a:r>
            </a:p>
            <a:p>
              <a:pPr algn="ctr" eaLnBrk="0" hangingPunct="0"/>
              <a:r>
                <a:rPr lang="en-US" sz="2400" b="1" dirty="0"/>
                <a:t>life</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21327"/>
                                        </p:tgtEl>
                                        <p:attrNameLst>
                                          <p:attrName>style.visibility</p:attrName>
                                        </p:attrNameLst>
                                      </p:cBhvr>
                                      <p:to>
                                        <p:strVal val="visible"/>
                                      </p:to>
                                    </p:set>
                                    <p:animEffect transition="in" filter="dissolve">
                                      <p:cBhvr>
                                        <p:cTn id="7" dur="500"/>
                                        <p:tgtEl>
                                          <p:spTgt spid="142132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421323"/>
                                        </p:tgtEl>
                                        <p:attrNameLst>
                                          <p:attrName>style.visibility</p:attrName>
                                        </p:attrNameLst>
                                      </p:cBhvr>
                                      <p:to>
                                        <p:strVal val="visible"/>
                                      </p:to>
                                    </p:set>
                                    <p:animEffect transition="in" filter="dissolve">
                                      <p:cBhvr>
                                        <p:cTn id="10" dur="500"/>
                                        <p:tgtEl>
                                          <p:spTgt spid="142132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421328"/>
                                        </p:tgtEl>
                                        <p:attrNameLst>
                                          <p:attrName>style.visibility</p:attrName>
                                        </p:attrNameLst>
                                      </p:cBhvr>
                                      <p:to>
                                        <p:strVal val="visible"/>
                                      </p:to>
                                    </p:set>
                                    <p:animEffect transition="in" filter="dissolve">
                                      <p:cBhvr>
                                        <p:cTn id="20" dur="500"/>
                                        <p:tgtEl>
                                          <p:spTgt spid="1421328"/>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421324"/>
                                        </p:tgtEl>
                                        <p:attrNameLst>
                                          <p:attrName>style.visibility</p:attrName>
                                        </p:attrNameLst>
                                      </p:cBhvr>
                                      <p:to>
                                        <p:strVal val="visible"/>
                                      </p:to>
                                    </p:set>
                                    <p:animEffect transition="in" filter="dissolve">
                                      <p:cBhvr>
                                        <p:cTn id="23" dur="500"/>
                                        <p:tgtEl>
                                          <p:spTgt spid="1421324"/>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dissolve">
                                      <p:cBhvr>
                                        <p:cTn id="28" dur="500"/>
                                        <p:tgtEl>
                                          <p:spTgt spid="4"/>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21329"/>
                                        </p:tgtEl>
                                        <p:attrNameLst>
                                          <p:attrName>style.visibility</p:attrName>
                                        </p:attrNameLst>
                                      </p:cBhvr>
                                      <p:to>
                                        <p:strVal val="visible"/>
                                      </p:to>
                                    </p:set>
                                    <p:animEffect transition="in" filter="dissolve">
                                      <p:cBhvr>
                                        <p:cTn id="33" dur="500"/>
                                        <p:tgtEl>
                                          <p:spTgt spid="1421329"/>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1421325"/>
                                        </p:tgtEl>
                                        <p:attrNameLst>
                                          <p:attrName>style.visibility</p:attrName>
                                        </p:attrNameLst>
                                      </p:cBhvr>
                                      <p:to>
                                        <p:strVal val="visible"/>
                                      </p:to>
                                    </p:set>
                                    <p:animEffect transition="in" filter="dissolve">
                                      <p:cBhvr>
                                        <p:cTn id="36" dur="500"/>
                                        <p:tgtEl>
                                          <p:spTgt spid="14213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421330"/>
                                        </p:tgtEl>
                                        <p:attrNameLst>
                                          <p:attrName>style.visibility</p:attrName>
                                        </p:attrNameLst>
                                      </p:cBhvr>
                                      <p:to>
                                        <p:strVal val="visible"/>
                                      </p:to>
                                    </p:set>
                                    <p:animEffect transition="in" filter="dissolve">
                                      <p:cBhvr>
                                        <p:cTn id="41" dur="500"/>
                                        <p:tgtEl>
                                          <p:spTgt spid="1421330"/>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1421326"/>
                                        </p:tgtEl>
                                        <p:attrNameLst>
                                          <p:attrName>style.visibility</p:attrName>
                                        </p:attrNameLst>
                                      </p:cBhvr>
                                      <p:to>
                                        <p:strVal val="visible"/>
                                      </p:to>
                                    </p:set>
                                    <p:animEffect transition="in" filter="dissolve">
                                      <p:cBhvr>
                                        <p:cTn id="44" dur="500"/>
                                        <p:tgtEl>
                                          <p:spTgt spid="14213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421315"/>
                                        </p:tgtEl>
                                        <p:attrNameLst>
                                          <p:attrName>style.visibility</p:attrName>
                                        </p:attrNameLst>
                                      </p:cBhvr>
                                      <p:to>
                                        <p:strVal val="visible"/>
                                      </p:to>
                                    </p:set>
                                    <p:animEffect transition="in" filter="wipe(left)">
                                      <p:cBhvr>
                                        <p:cTn id="49" dur="500"/>
                                        <p:tgtEl>
                                          <p:spTgt spid="1421315"/>
                                        </p:tgtEl>
                                      </p:cBhvr>
                                    </p:animEffect>
                                  </p:childTnLst>
                                </p:cTn>
                              </p:par>
                            </p:childTnLst>
                          </p:cTn>
                        </p:par>
                        <p:par>
                          <p:cTn id="50" fill="hold">
                            <p:stCondLst>
                              <p:cond delay="500"/>
                            </p:stCondLst>
                            <p:childTnLst>
                              <p:par>
                                <p:cTn id="51" presetID="22" presetClass="entr" presetSubtype="8"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1315" grpId="0" animBg="1"/>
      <p:bldP spid="1421323" grpId="0"/>
      <p:bldP spid="1421324" grpId="0"/>
      <p:bldP spid="1421325" grpId="0"/>
      <p:bldP spid="1421326" grpId="0"/>
      <p:bldP spid="1421327" grpId="0" animBg="1"/>
      <p:bldP spid="1421328" grpId="0" animBg="1"/>
      <p:bldP spid="1421329" grpId="0" animBg="1"/>
      <p:bldP spid="1421330" grpId="0" animBg="1"/>
      <p:bldP spid="25"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642910" y="2264462"/>
            <a:ext cx="2428892" cy="2500330"/>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6000" baseline="30000" dirty="0">
                <a:solidFill>
                  <a:srgbClr val="FFFFFF"/>
                </a:solidFill>
                <a:latin typeface="Arial" pitchFamily="34" charset="0"/>
                <a:cs typeface="Arial" pitchFamily="34" charset="0"/>
              </a:rPr>
              <a:t>40</a:t>
            </a:r>
            <a:r>
              <a:rPr lang="en-US" sz="6000" dirty="0">
                <a:solidFill>
                  <a:srgbClr val="FFFFFF"/>
                </a:solidFill>
                <a:latin typeface="Arial" pitchFamily="34" charset="0"/>
                <a:cs typeface="Arial" pitchFamily="34" charset="0"/>
              </a:rPr>
              <a:t>K</a:t>
            </a:r>
          </a:p>
        </p:txBody>
      </p:sp>
      <p:sp>
        <p:nvSpPr>
          <p:cNvPr id="6" name="TextBox 5"/>
          <p:cNvSpPr txBox="1"/>
          <p:nvPr/>
        </p:nvSpPr>
        <p:spPr>
          <a:xfrm>
            <a:off x="419722" y="1408807"/>
            <a:ext cx="4456669" cy="553998"/>
          </a:xfrm>
          <a:prstGeom prst="rect">
            <a:avLst/>
          </a:prstGeom>
          <a:noFill/>
        </p:spPr>
        <p:txBody>
          <a:bodyPr wrap="none">
            <a:spAutoFit/>
          </a:bodyPr>
          <a:lstStyle/>
          <a:p>
            <a:pPr defTabSz="914400" fontAlgn="base">
              <a:spcBef>
                <a:spcPct val="0"/>
              </a:spcBef>
              <a:spcAft>
                <a:spcPct val="0"/>
              </a:spcAft>
              <a:defRPr/>
            </a:pPr>
            <a:r>
              <a:rPr lang="en-US" sz="3000" dirty="0">
                <a:latin typeface="+mj-lt"/>
              </a:rPr>
              <a:t>Half Life = 1.26 billion years</a:t>
            </a:r>
          </a:p>
        </p:txBody>
      </p:sp>
      <p:grpSp>
        <p:nvGrpSpPr>
          <p:cNvPr id="2" name="Group 13"/>
          <p:cNvGrpSpPr/>
          <p:nvPr/>
        </p:nvGrpSpPr>
        <p:grpSpPr>
          <a:xfrm>
            <a:off x="3331758" y="1382714"/>
            <a:ext cx="3973513" cy="2500312"/>
            <a:chOff x="3331758" y="1382714"/>
            <a:chExt cx="3973513" cy="2500312"/>
          </a:xfrm>
        </p:grpSpPr>
        <p:sp>
          <p:nvSpPr>
            <p:cNvPr id="5" name="Oval 4"/>
            <p:cNvSpPr/>
            <p:nvPr/>
          </p:nvSpPr>
          <p:spPr bwMode="auto">
            <a:xfrm>
              <a:off x="4876391" y="1382714"/>
              <a:ext cx="2428880" cy="2500312"/>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6000" baseline="30000" dirty="0">
                  <a:solidFill>
                    <a:srgbClr val="FFFFFF"/>
                  </a:solidFill>
                  <a:latin typeface="Arial" pitchFamily="34" charset="0"/>
                  <a:cs typeface="Arial" pitchFamily="34" charset="0"/>
                </a:rPr>
                <a:t>40</a:t>
              </a:r>
              <a:r>
                <a:rPr lang="en-US" sz="6000" dirty="0">
                  <a:solidFill>
                    <a:srgbClr val="FFFFFF"/>
                  </a:solidFill>
                  <a:latin typeface="Arial" pitchFamily="34" charset="0"/>
                  <a:cs typeface="Arial" pitchFamily="34" charset="0"/>
                </a:rPr>
                <a:t>Ar</a:t>
              </a:r>
            </a:p>
          </p:txBody>
        </p:sp>
        <p:sp>
          <p:nvSpPr>
            <p:cNvPr id="7" name="Right Arrow 6"/>
            <p:cNvSpPr/>
            <p:nvPr/>
          </p:nvSpPr>
          <p:spPr bwMode="auto">
            <a:xfrm rot="21054796">
              <a:off x="3331758" y="2544764"/>
              <a:ext cx="1187450" cy="428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grpSp>
      <p:grpSp>
        <p:nvGrpSpPr>
          <p:cNvPr id="10" name="Group 12"/>
          <p:cNvGrpSpPr/>
          <p:nvPr/>
        </p:nvGrpSpPr>
        <p:grpSpPr>
          <a:xfrm>
            <a:off x="3069383" y="4087742"/>
            <a:ext cx="5309257" cy="2500310"/>
            <a:chOff x="3069383" y="4087742"/>
            <a:chExt cx="5309257" cy="2500310"/>
          </a:xfrm>
        </p:grpSpPr>
        <p:sp>
          <p:nvSpPr>
            <p:cNvPr id="4" name="Oval 3"/>
            <p:cNvSpPr/>
            <p:nvPr/>
          </p:nvSpPr>
          <p:spPr bwMode="auto">
            <a:xfrm>
              <a:off x="5878322" y="4087742"/>
              <a:ext cx="2500318" cy="2500310"/>
            </a:xfrm>
            <a:prstGeom prst="ellipse">
              <a:avLst/>
            </a:prstGeom>
            <a:gradFill flip="none" rotWithShape="1">
              <a:gsLst>
                <a:gs pos="0">
                  <a:srgbClr val="FF9900">
                    <a:shade val="30000"/>
                    <a:satMod val="115000"/>
                  </a:srgbClr>
                </a:gs>
                <a:gs pos="50000">
                  <a:srgbClr val="FF9900">
                    <a:shade val="67500"/>
                    <a:satMod val="115000"/>
                  </a:srgbClr>
                </a:gs>
                <a:gs pos="100000">
                  <a:srgbClr val="FF9900">
                    <a:shade val="100000"/>
                    <a:satMod val="115000"/>
                  </a:srgb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en-US" sz="6000" baseline="30000" dirty="0">
                  <a:solidFill>
                    <a:srgbClr val="FFFFFF"/>
                  </a:solidFill>
                  <a:latin typeface="Arial" pitchFamily="34" charset="0"/>
                  <a:cs typeface="Arial" pitchFamily="34" charset="0"/>
                </a:rPr>
                <a:t>40</a:t>
              </a:r>
              <a:r>
                <a:rPr lang="en-US" sz="6000" dirty="0">
                  <a:solidFill>
                    <a:srgbClr val="FFFFFF"/>
                  </a:solidFill>
                  <a:latin typeface="Arial" pitchFamily="34" charset="0"/>
                  <a:cs typeface="Arial" pitchFamily="34" charset="0"/>
                </a:rPr>
                <a:t>Ca</a:t>
              </a:r>
            </a:p>
          </p:txBody>
        </p:sp>
        <p:sp>
          <p:nvSpPr>
            <p:cNvPr id="8" name="Right Arrow 7"/>
            <p:cNvSpPr/>
            <p:nvPr/>
          </p:nvSpPr>
          <p:spPr bwMode="auto">
            <a:xfrm rot="1345755">
              <a:off x="3069383" y="4341983"/>
              <a:ext cx="2490787" cy="428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grpSp>
      <p:grpSp>
        <p:nvGrpSpPr>
          <p:cNvPr id="12" name="Group 14"/>
          <p:cNvGrpSpPr/>
          <p:nvPr/>
        </p:nvGrpSpPr>
        <p:grpSpPr>
          <a:xfrm>
            <a:off x="7551764" y="528578"/>
            <a:ext cx="1108450" cy="1336675"/>
            <a:chOff x="7551764" y="528578"/>
            <a:chExt cx="1108450" cy="1336675"/>
          </a:xfrm>
        </p:grpSpPr>
        <p:sp>
          <p:nvSpPr>
            <p:cNvPr id="9" name="Right Arrow 8"/>
            <p:cNvSpPr/>
            <p:nvPr/>
          </p:nvSpPr>
          <p:spPr>
            <a:xfrm rot="18855900">
              <a:off x="7097739" y="982603"/>
              <a:ext cx="1336675" cy="428625"/>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endParaRPr>
            </a:p>
          </p:txBody>
        </p:sp>
        <p:sp>
          <p:nvSpPr>
            <p:cNvPr id="11" name="TextBox 10"/>
            <p:cNvSpPr txBox="1"/>
            <p:nvPr/>
          </p:nvSpPr>
          <p:spPr>
            <a:xfrm>
              <a:off x="7898467" y="1131808"/>
              <a:ext cx="761747" cy="553998"/>
            </a:xfrm>
            <a:prstGeom prst="rect">
              <a:avLst/>
            </a:prstGeom>
            <a:noFill/>
          </p:spPr>
          <p:txBody>
            <a:bodyPr wrap="none">
              <a:spAutoFit/>
            </a:bodyPr>
            <a:lstStyle/>
            <a:p>
              <a:pPr defTabSz="914400" fontAlgn="base">
                <a:spcBef>
                  <a:spcPct val="0"/>
                </a:spcBef>
                <a:spcAft>
                  <a:spcPct val="0"/>
                </a:spcAft>
                <a:defRPr/>
              </a:pPr>
              <a:r>
                <a:rPr lang="en-US" sz="3000" dirty="0" smtClean="0">
                  <a:latin typeface="+mj-lt"/>
                </a:rPr>
                <a:t>Gas</a:t>
              </a:r>
              <a:endParaRPr lang="en-US" sz="3000" dirty="0">
                <a:latin typeface="+mj-lt"/>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5"/>
          <p:cNvSpPr txBox="1">
            <a:spLocks noChangeArrowheads="1"/>
          </p:cNvSpPr>
          <p:nvPr/>
        </p:nvSpPr>
        <p:spPr bwMode="auto">
          <a:xfrm>
            <a:off x="2337139" y="4938511"/>
            <a:ext cx="6482395" cy="1006429"/>
          </a:xfrm>
          <a:prstGeom prst="rect">
            <a:avLst/>
          </a:prstGeom>
          <a:noFill/>
          <a:ln w="12700">
            <a:noFill/>
            <a:miter lim="800000"/>
            <a:headEnd type="none" w="sm" len="sm"/>
            <a:tailEnd type="none" w="sm" len="sm"/>
          </a:ln>
        </p:spPr>
        <p:txBody>
          <a:bodyPr wrap="square">
            <a:spAutoFit/>
          </a:bodyPr>
          <a:lstStyle/>
          <a:p>
            <a:pPr>
              <a:lnSpc>
                <a:spcPct val="90000"/>
              </a:lnSpc>
              <a:spcBef>
                <a:spcPct val="0"/>
              </a:spcBef>
            </a:pPr>
            <a:r>
              <a:rPr lang="en-AU" sz="2200" dirty="0" smtClean="0">
                <a:solidFill>
                  <a:srgbClr val="FF3300"/>
                </a:solidFill>
                <a:effectLst>
                  <a:outerShdw blurRad="38100" dist="38100" dir="2700000" algn="tl">
                    <a:srgbClr val="000000">
                      <a:alpha val="43137"/>
                    </a:srgbClr>
                  </a:outerShdw>
                </a:effectLst>
              </a:rPr>
              <a:t>Michael Roberts, </a:t>
            </a:r>
            <a:r>
              <a:rPr lang="en-AU" sz="2200" dirty="0" err="1" smtClean="0">
                <a:solidFill>
                  <a:srgbClr val="FF3300"/>
                </a:solidFill>
                <a:effectLst>
                  <a:outerShdw blurRad="38100" dist="38100" dir="2700000" algn="tl">
                    <a:srgbClr val="000000">
                      <a:alpha val="43137"/>
                    </a:srgbClr>
                  </a:outerShdw>
                </a:effectLst>
              </a:rPr>
              <a:t>Cockerham</a:t>
            </a:r>
            <a:r>
              <a:rPr lang="en-AU" sz="2200" dirty="0" smtClean="0">
                <a:solidFill>
                  <a:srgbClr val="FF3300"/>
                </a:solidFill>
                <a:effectLst>
                  <a:outerShdw blurRad="38100" dist="38100" dir="2700000" algn="tl">
                    <a:srgbClr val="000000">
                      <a:alpha val="43137"/>
                    </a:srgbClr>
                  </a:outerShdw>
                </a:effectLst>
              </a:rPr>
              <a:t>, UK</a:t>
            </a:r>
          </a:p>
          <a:p>
            <a:pPr>
              <a:lnSpc>
                <a:spcPct val="90000"/>
              </a:lnSpc>
              <a:spcBef>
                <a:spcPct val="0"/>
              </a:spcBef>
            </a:pPr>
            <a:r>
              <a:rPr lang="en-AU" sz="2200" dirty="0" smtClean="0">
                <a:solidFill>
                  <a:srgbClr val="FF3300"/>
                </a:solidFill>
                <a:effectLst>
                  <a:outerShdw blurRad="38100" dist="38100" dir="2700000" algn="tl">
                    <a:srgbClr val="000000">
                      <a:alpha val="43137"/>
                    </a:srgbClr>
                  </a:outerShdw>
                </a:effectLst>
              </a:rPr>
              <a:t>Creationism on the Rocks, March 2003. </a:t>
            </a:r>
          </a:p>
          <a:p>
            <a:pPr>
              <a:lnSpc>
                <a:spcPct val="90000"/>
              </a:lnSpc>
              <a:spcBef>
                <a:spcPct val="0"/>
              </a:spcBef>
            </a:pPr>
            <a:r>
              <a:rPr lang="en-AU" sz="2200" dirty="0" smtClean="0">
                <a:solidFill>
                  <a:srgbClr val="FF3300"/>
                </a:solidFill>
                <a:effectLst>
                  <a:outerShdw blurRad="38100" dist="38100" dir="2700000" algn="tl">
                    <a:srgbClr val="000000">
                      <a:alpha val="43137"/>
                    </a:srgbClr>
                  </a:outerShdw>
                </a:effectLst>
              </a:rPr>
              <a:t>www.blackburn.anglican.org/science/geology.pdf</a:t>
            </a:r>
          </a:p>
        </p:txBody>
      </p:sp>
      <p:sp>
        <p:nvSpPr>
          <p:cNvPr id="7" name="Rectangle 6"/>
          <p:cNvSpPr>
            <a:spLocks noGrp="1"/>
          </p:cNvSpPr>
          <p:nvPr/>
        </p:nvSpPr>
        <p:spPr>
          <a:xfrm>
            <a:off x="964274" y="1497046"/>
            <a:ext cx="7620980" cy="1865126"/>
          </a:xfrm>
          <a:prstGeom prst="rect">
            <a:avLst/>
          </a:prstGeom>
        </p:spPr>
        <p:txBody>
          <a:bodyPr vert="horz" wrap="square" anchor="t">
            <a:sp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AU" sz="3200" b="0" dirty="0" smtClean="0">
                <a:solidFill>
                  <a:schemeClr val="tx1"/>
                </a:solidFill>
                <a:latin typeface="+mn-lt"/>
              </a:rPr>
              <a:t>“My primary aim is to demonstrate the age of the earth … for the simple reason that if the earth is more than 50,000 years old Biblical literalism is a dead duck. …</a:t>
            </a:r>
          </a:p>
        </p:txBody>
      </p:sp>
      <p:sp>
        <p:nvSpPr>
          <p:cNvPr id="8" name="Rectangle 7"/>
          <p:cNvSpPr>
            <a:spLocks noGrp="1"/>
          </p:cNvSpPr>
          <p:nvPr/>
        </p:nvSpPr>
        <p:spPr>
          <a:xfrm>
            <a:off x="2573108" y="400769"/>
            <a:ext cx="4624099"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3600" dirty="0" smtClean="0">
                <a:solidFill>
                  <a:srgbClr val="000099"/>
                </a:solidFill>
                <a:effectLst>
                  <a:outerShdw blurRad="38100" dist="38100" dir="10800000" algn="tl">
                    <a:srgbClr val="000000">
                      <a:alpha val="43137"/>
                    </a:srgbClr>
                  </a:outerShdw>
                </a:effectLst>
                <a:cs typeface="Calibri" pitchFamily="34" charset="0"/>
              </a:rPr>
              <a:t>Biblical literalism</a:t>
            </a:r>
          </a:p>
        </p:txBody>
      </p:sp>
      <p:sp>
        <p:nvSpPr>
          <p:cNvPr id="6" name="Text Box 5"/>
          <p:cNvSpPr txBox="1">
            <a:spLocks noChangeArrowheads="1"/>
          </p:cNvSpPr>
          <p:nvPr/>
        </p:nvSpPr>
        <p:spPr bwMode="auto">
          <a:xfrm>
            <a:off x="964274" y="2794961"/>
            <a:ext cx="7620980" cy="1865126"/>
          </a:xfrm>
          <a:prstGeom prst="rect">
            <a:avLst/>
          </a:prstGeom>
          <a:noFill/>
          <a:ln w="9525">
            <a:noFill/>
            <a:miter lim="800000"/>
            <a:headEnd/>
            <a:tailEnd/>
          </a:ln>
          <a:effectLst/>
        </p:spPr>
        <p:txBody>
          <a:bodyPr wrap="square">
            <a:spAutoFit/>
          </a:bodyPr>
          <a:lstStyle/>
          <a:p>
            <a:pPr defTabSz="914400" eaLnBrk="0" fontAlgn="base" hangingPunct="0">
              <a:lnSpc>
                <a:spcPct val="90000"/>
              </a:lnSpc>
              <a:spcBef>
                <a:spcPct val="0"/>
              </a:spcBef>
              <a:spcAft>
                <a:spcPct val="0"/>
              </a:spcAft>
            </a:pPr>
            <a:r>
              <a:rPr lang="en-US" sz="3200" dirty="0" smtClean="0">
                <a:ea typeface="+mj-ea"/>
                <a:cs typeface="+mj-cs"/>
              </a:rPr>
              <a:t>                                                               If I can persuade someone that the earth is at least a million years old I consider the war to be won.”</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up)">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187951"/>
      </p:ext>
    </p:extLst>
  </p:cSld>
  <p:clrMapOvr>
    <a:masterClrMapping/>
  </p:clrMapOvr>
  <p:timing>
    <p:tnLst>
      <p:par>
        <p:cTn xmlns:p14="http://schemas.microsoft.com/office/powerpoint/2010/mai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Creation </a:t>
            </a:r>
            <a:r>
              <a:rPr lang="en-US" sz="3200" b="1" dirty="0" smtClean="0">
                <a:solidFill>
                  <a:srgbClr val="FFFFFF"/>
                </a:solidFill>
                <a:latin typeface="Arial" charset="0"/>
                <a:ea typeface="ＭＳ Ｐゴシック" charset="0"/>
              </a:rPr>
              <a:t>link </a:t>
            </a:r>
            <a:r>
              <a:rPr lang="en-US" sz="3200" b="1" dirty="0">
                <a:solidFill>
                  <a:srgbClr val="FFFFFF"/>
                </a:solidFill>
                <a:latin typeface="Arial" charset="0"/>
                <a:ea typeface="ＭＳ Ｐゴシック" charset="0"/>
              </a:rPr>
              <a:t>at </a:t>
            </a:r>
            <a:r>
              <a:rPr lang="en-US" sz="3200" b="1" dirty="0" err="1" smtClean="0">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89656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755577" y="1653515"/>
            <a:ext cx="7704856" cy="4407360"/>
          </a:xfrm>
          <a:prstGeom prst="rect">
            <a:avLst/>
          </a:prstGeom>
          <a:noFill/>
          <a:ln w="9525">
            <a:noFill/>
            <a:miter lim="800000"/>
            <a:headEnd/>
            <a:tailEnd/>
          </a:ln>
        </p:spPr>
        <p:txBody>
          <a:bodyPr wrap="square" lIns="82292" tIns="41148" rIns="82292" bIns="41148">
            <a:spAutoFit/>
          </a:bodyPr>
          <a:lstStyle/>
          <a:p>
            <a:pPr defTabSz="914256">
              <a:spcBef>
                <a:spcPct val="0"/>
              </a:spcBef>
            </a:pPr>
            <a:r>
              <a:rPr lang="en-AU" sz="3500" i="1" dirty="0" smtClean="0">
                <a:solidFill>
                  <a:srgbClr val="C0504D">
                    <a:lumMod val="75000"/>
                  </a:srgbClr>
                </a:solidFill>
                <a:latin typeface="Calibri"/>
              </a:rPr>
              <a:t>“I was raised in the church until my teens, before rejecting it and declaring myself an atheist/agnostic … the creation/evolution issue was the number one sticking point for me—how could I possibly believe the Bible if it was wrong from the very start …”</a:t>
            </a:r>
            <a:endParaRPr lang="en-US" sz="3500" dirty="0" smtClean="0">
              <a:solidFill>
                <a:srgbClr val="FFFFFF"/>
              </a:solidFill>
              <a:cs typeface="Arial" pitchFamily="34" charset="0"/>
            </a:endParaRPr>
          </a:p>
          <a:p>
            <a:pPr defTabSz="914256">
              <a:spcBef>
                <a:spcPct val="0"/>
              </a:spcBef>
            </a:pPr>
            <a:r>
              <a:rPr lang="en-AU" dirty="0" smtClean="0">
                <a:solidFill>
                  <a:srgbClr val="002060"/>
                </a:solidFill>
                <a:cs typeface="Arial" pitchFamily="34" charset="0"/>
                <a:sym typeface="Gill Sans" charset="0"/>
              </a:rPr>
              <a:t>						</a:t>
            </a:r>
            <a:r>
              <a:rPr lang="en-AU" sz="2800" dirty="0" smtClean="0">
                <a:solidFill>
                  <a:srgbClr val="002060"/>
                </a:solidFill>
                <a:cs typeface="Arial" pitchFamily="34" charset="0"/>
                <a:sym typeface="Gill Sans" charset="0"/>
              </a:rPr>
              <a:t>Kenneth M</a:t>
            </a:r>
            <a:endParaRPr lang="en-US" dirty="0">
              <a:solidFill>
                <a:srgbClr val="FFFF00"/>
              </a:solidFill>
              <a:cs typeface="Arial" pitchFamily="34" charset="0"/>
              <a:sym typeface="Gill Sans" charset="0"/>
            </a:endParaRPr>
          </a:p>
        </p:txBody>
      </p:sp>
      <p:sp>
        <p:nvSpPr>
          <p:cNvPr id="3" name="Text Box 6"/>
          <p:cNvSpPr txBox="1">
            <a:spLocks noChangeArrowheads="1"/>
          </p:cNvSpPr>
          <p:nvPr/>
        </p:nvSpPr>
        <p:spPr bwMode="auto">
          <a:xfrm>
            <a:off x="827584" y="267976"/>
            <a:ext cx="7632848" cy="892544"/>
          </a:xfrm>
          <a:prstGeom prst="rect">
            <a:avLst/>
          </a:prstGeom>
          <a:noFill/>
          <a:ln w="9525">
            <a:noFill/>
            <a:miter lim="800000"/>
            <a:headEnd/>
            <a:tailEnd/>
          </a:ln>
          <a:effectLst/>
        </p:spPr>
        <p:txBody>
          <a:bodyPr wrap="square" lIns="91436" tIns="45716" rIns="91436" bIns="45716">
            <a:spAutoFit/>
          </a:bodyPr>
          <a:lstStyle/>
          <a:p>
            <a:pPr algn="ctr" defTabSz="912312"/>
            <a:r>
              <a:rPr lang="en-US" sz="5200" dirty="0" smtClean="0">
                <a:solidFill>
                  <a:srgbClr val="002060"/>
                </a:solidFill>
                <a:latin typeface="Calibri" pitchFamily="34" charset="0"/>
              </a:rPr>
              <a:t>Number one sticking point</a:t>
            </a:r>
            <a:endParaRPr lang="en-AU" sz="5200" dirty="0">
              <a:solidFill>
                <a:srgbClr val="002060"/>
              </a:solidFill>
              <a:latin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6526" y="1349522"/>
            <a:ext cx="7439942"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credibility of the Bible</a:t>
            </a:r>
          </a:p>
        </p:txBody>
      </p:sp>
      <p:sp>
        <p:nvSpPr>
          <p:cNvPr id="5" name="Rectangle 4"/>
          <p:cNvSpPr/>
          <p:nvPr/>
        </p:nvSpPr>
        <p:spPr>
          <a:xfrm>
            <a:off x="533400" y="543228"/>
            <a:ext cx="8077200" cy="707886"/>
          </a:xfrm>
          <a:prstGeom prst="rect">
            <a:avLst/>
          </a:prstGeom>
        </p:spPr>
        <p:txBody>
          <a:bodyPr wrap="square">
            <a:spAutoFit/>
          </a:bodyPr>
          <a:lstStyle/>
          <a:p>
            <a:pPr defTabSz="914130"/>
            <a:r>
              <a:rPr lang="en-AU" sz="4000" b="1" dirty="0" smtClean="0">
                <a:solidFill>
                  <a:srgbClr val="000099"/>
                </a:solidFill>
                <a:effectLst>
                  <a:outerShdw blurRad="38100" dist="38100" dir="10800000" algn="tl">
                    <a:srgbClr val="000000">
                      <a:alpha val="43137"/>
                    </a:srgbClr>
                  </a:outerShdw>
                </a:effectLst>
                <a:cs typeface="Calibri" pitchFamily="34" charset="0"/>
              </a:rPr>
              <a:t>An old earth:</a:t>
            </a:r>
          </a:p>
        </p:txBody>
      </p:sp>
      <p:sp>
        <p:nvSpPr>
          <p:cNvPr id="4" name="TextBox 3"/>
          <p:cNvSpPr txBox="1"/>
          <p:nvPr/>
        </p:nvSpPr>
        <p:spPr>
          <a:xfrm>
            <a:off x="1270428" y="1973858"/>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goodness of God</a:t>
            </a: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nvSpPr>
        <p:spPr>
          <a:xfrm>
            <a:off x="1038105" y="1404518"/>
            <a:ext cx="7315200"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3600" dirty="0" smtClean="0">
                <a:solidFill>
                  <a:srgbClr val="000099"/>
                </a:solidFill>
                <a:effectLst>
                  <a:outerShdw blurRad="38100" dist="38100" dir="10800000" algn="tl">
                    <a:srgbClr val="000000">
                      <a:alpha val="43137"/>
                    </a:srgbClr>
                  </a:outerShdw>
                </a:effectLst>
                <a:cs typeface="Calibri" pitchFamily="34" charset="0"/>
              </a:rPr>
              <a:t>Genesis 1:31</a:t>
            </a:r>
            <a:endParaRPr lang="en-US" sz="3600" b="1" dirty="0">
              <a:solidFill>
                <a:srgbClr val="000099"/>
              </a:solidFill>
              <a:effectLst>
                <a:outerShdw blurRad="38100" dist="38100" dir="10800000" algn="tl">
                  <a:srgbClr val="000000">
                    <a:alpha val="43137"/>
                  </a:srgbClr>
                </a:outerShdw>
              </a:effectLst>
              <a:cs typeface="Calibri" pitchFamily="34" charset="0"/>
            </a:endParaRPr>
          </a:p>
        </p:txBody>
      </p:sp>
      <p:sp>
        <p:nvSpPr>
          <p:cNvPr id="6" name="Rectangle 5"/>
          <p:cNvSpPr>
            <a:spLocks noGrp="1"/>
          </p:cNvSpPr>
          <p:nvPr/>
        </p:nvSpPr>
        <p:spPr>
          <a:xfrm>
            <a:off x="1038104" y="2177074"/>
            <a:ext cx="7159537" cy="1138773"/>
          </a:xfrm>
          <a:prstGeom prst="rect">
            <a:avLst/>
          </a:prstGeom>
        </p:spPr>
        <p:txBody>
          <a:bodyPr vert="horz" wrap="square" anchor="t">
            <a:sp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AU" sz="3400" b="0" dirty="0" smtClean="0">
                <a:solidFill>
                  <a:schemeClr val="tx1">
                    <a:lumMod val="95000"/>
                    <a:lumOff val="5000"/>
                  </a:schemeClr>
                </a:solidFill>
                <a:latin typeface="+mn-lt"/>
              </a:rPr>
              <a:t>God saw all that he had made, and it was very good …</a:t>
            </a: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descr="pds032 LJP"/>
          <p:cNvPicPr>
            <a:picLocks noChangeAspect="1" noChangeArrowheads="1"/>
          </p:cNvPicPr>
          <p:nvPr/>
        </p:nvPicPr>
        <p:blipFill>
          <a:blip r:embed="rId3" cstate="print"/>
          <a:srcRect/>
          <a:stretch>
            <a:fillRect/>
          </a:stretch>
        </p:blipFill>
        <p:spPr bwMode="auto">
          <a:xfrm>
            <a:off x="533400" y="361950"/>
            <a:ext cx="8051800" cy="6038850"/>
          </a:xfrm>
          <a:prstGeom prst="rect">
            <a:avLst/>
          </a:prstGeom>
          <a:noFill/>
          <a:ln w="9525">
            <a:noFill/>
            <a:miter lim="800000"/>
            <a:headEnd/>
            <a:tailEnd/>
          </a:ln>
          <a:effectLst>
            <a:outerShdw blurRad="50800" dist="190500" dir="2700000" algn="tl" rotWithShape="0">
              <a:prstClr val="black">
                <a:alpha val="70000"/>
              </a:prstClr>
            </a:outerShdw>
          </a:effectLst>
        </p:spPr>
      </p:pic>
      <p:grpSp>
        <p:nvGrpSpPr>
          <p:cNvPr id="2" name="Group 14"/>
          <p:cNvGrpSpPr>
            <a:grpSpLocks/>
          </p:cNvGrpSpPr>
          <p:nvPr/>
        </p:nvGrpSpPr>
        <p:grpSpPr bwMode="auto">
          <a:xfrm>
            <a:off x="5867400" y="838200"/>
            <a:ext cx="2952750" cy="1223962"/>
            <a:chOff x="4059" y="1842"/>
            <a:chExt cx="1860" cy="771"/>
          </a:xfrm>
          <a:solidFill>
            <a:schemeClr val="accent2">
              <a:lumMod val="75000"/>
            </a:schemeClr>
          </a:solidFill>
          <a:effectLst>
            <a:outerShdw blurRad="50800" dist="190500" dir="2700000" algn="tl" rotWithShape="0">
              <a:prstClr val="black">
                <a:alpha val="69000"/>
              </a:prstClr>
            </a:outerShdw>
          </a:effectLst>
        </p:grpSpPr>
        <p:sp>
          <p:nvSpPr>
            <p:cNvPr id="4" name="AutoShape 15"/>
            <p:cNvSpPr>
              <a:spLocks noChangeArrowheads="1"/>
            </p:cNvSpPr>
            <p:nvPr/>
          </p:nvSpPr>
          <p:spPr bwMode="auto">
            <a:xfrm>
              <a:off x="4059" y="1842"/>
              <a:ext cx="1860" cy="771"/>
            </a:xfrm>
            <a:prstGeom prst="leftArrow">
              <a:avLst>
                <a:gd name="adj1" fmla="val 50000"/>
                <a:gd name="adj2" fmla="val 60311"/>
              </a:avLst>
            </a:prstGeom>
            <a:grpFill/>
            <a:ln w="9525">
              <a:solidFill>
                <a:srgbClr val="000000"/>
              </a:solidFill>
              <a:miter lim="800000"/>
              <a:headEnd/>
              <a:tailEnd/>
            </a:ln>
          </p:spPr>
          <p:txBody>
            <a:bodyPr wrap="none" anchor="ctr"/>
            <a:lstStyle/>
            <a:p>
              <a:pPr defTabSz="822960" fontAlgn="base">
                <a:spcBef>
                  <a:spcPct val="0"/>
                </a:spcBef>
                <a:spcAft>
                  <a:spcPct val="0"/>
                </a:spcAft>
              </a:pPr>
              <a:endParaRPr lang="en-US" sz="2900" b="1" dirty="0">
                <a:solidFill>
                  <a:srgbClr val="000000"/>
                </a:solidFill>
                <a:latin typeface="Arial" pitchFamily="34" charset="0"/>
              </a:endParaRPr>
            </a:p>
          </p:txBody>
        </p:sp>
        <p:sp>
          <p:nvSpPr>
            <p:cNvPr id="5" name="Text Box 16"/>
            <p:cNvSpPr txBox="1">
              <a:spLocks noChangeArrowheads="1"/>
            </p:cNvSpPr>
            <p:nvPr/>
          </p:nvSpPr>
          <p:spPr bwMode="auto">
            <a:xfrm>
              <a:off x="4467" y="2080"/>
              <a:ext cx="1361" cy="288"/>
            </a:xfrm>
            <a:prstGeom prst="rect">
              <a:avLst/>
            </a:prstGeom>
            <a:grpFill/>
            <a:ln w="9525">
              <a:noFill/>
              <a:miter lim="800000"/>
              <a:headEnd/>
              <a:tailEnd/>
            </a:ln>
          </p:spPr>
          <p:txBody>
            <a:bodyPr>
              <a:spAutoFit/>
            </a:bodyPr>
            <a:lstStyle/>
            <a:p>
              <a:pPr defTabSz="822960" fontAlgn="base">
                <a:spcBef>
                  <a:spcPct val="50000"/>
                </a:spcBef>
                <a:spcAft>
                  <a:spcPct val="0"/>
                </a:spcAft>
              </a:pPr>
              <a:r>
                <a:rPr lang="en-US" sz="2400" b="1" dirty="0">
                  <a:solidFill>
                    <a:srgbClr val="FFFFFF"/>
                  </a:solidFill>
                  <a:latin typeface="Arial" pitchFamily="34" charset="0"/>
                  <a:cs typeface="Arial" pitchFamily="34" charset="0"/>
                </a:rPr>
                <a:t>DEATH</a:t>
              </a:r>
            </a:p>
          </p:txBody>
        </p:sp>
      </p:grpSp>
      <p:grpSp>
        <p:nvGrpSpPr>
          <p:cNvPr id="3" name="Group 17"/>
          <p:cNvGrpSpPr>
            <a:grpSpLocks/>
          </p:cNvGrpSpPr>
          <p:nvPr/>
        </p:nvGrpSpPr>
        <p:grpSpPr bwMode="auto">
          <a:xfrm>
            <a:off x="5867400" y="3548128"/>
            <a:ext cx="2952750" cy="1223963"/>
            <a:chOff x="4059" y="3549"/>
            <a:chExt cx="1860" cy="771"/>
          </a:xfrm>
          <a:solidFill>
            <a:schemeClr val="accent2">
              <a:lumMod val="75000"/>
            </a:schemeClr>
          </a:solidFill>
          <a:effectLst>
            <a:outerShdw blurRad="50800" dist="190500" dir="2700000" algn="tl" rotWithShape="0">
              <a:prstClr val="black">
                <a:alpha val="70000"/>
              </a:prstClr>
            </a:outerShdw>
          </a:effectLst>
        </p:grpSpPr>
        <p:sp>
          <p:nvSpPr>
            <p:cNvPr id="7" name="AutoShape 18"/>
            <p:cNvSpPr>
              <a:spLocks noChangeArrowheads="1"/>
            </p:cNvSpPr>
            <p:nvPr/>
          </p:nvSpPr>
          <p:spPr bwMode="auto">
            <a:xfrm>
              <a:off x="4059" y="3549"/>
              <a:ext cx="1860" cy="771"/>
            </a:xfrm>
            <a:prstGeom prst="leftArrow">
              <a:avLst>
                <a:gd name="adj1" fmla="val 50000"/>
                <a:gd name="adj2" fmla="val 60311"/>
              </a:avLst>
            </a:prstGeom>
            <a:grpFill/>
            <a:ln w="9525">
              <a:solidFill>
                <a:srgbClr val="000000"/>
              </a:solidFill>
              <a:miter lim="800000"/>
              <a:headEnd/>
              <a:tailEnd/>
            </a:ln>
          </p:spPr>
          <p:txBody>
            <a:bodyPr wrap="none" anchor="ctr"/>
            <a:lstStyle/>
            <a:p>
              <a:pPr defTabSz="822960" fontAlgn="base">
                <a:spcBef>
                  <a:spcPct val="0"/>
                </a:spcBef>
                <a:spcAft>
                  <a:spcPct val="0"/>
                </a:spcAft>
              </a:pPr>
              <a:endParaRPr lang="en-US" sz="2900" b="1" dirty="0">
                <a:solidFill>
                  <a:srgbClr val="000000"/>
                </a:solidFill>
                <a:latin typeface="Arial" pitchFamily="34" charset="0"/>
              </a:endParaRPr>
            </a:p>
          </p:txBody>
        </p:sp>
        <p:sp>
          <p:nvSpPr>
            <p:cNvPr id="8" name="Text Box 19"/>
            <p:cNvSpPr txBox="1">
              <a:spLocks noChangeArrowheads="1"/>
            </p:cNvSpPr>
            <p:nvPr/>
          </p:nvSpPr>
          <p:spPr bwMode="auto">
            <a:xfrm>
              <a:off x="4467" y="3793"/>
              <a:ext cx="1361" cy="288"/>
            </a:xfrm>
            <a:prstGeom prst="rect">
              <a:avLst/>
            </a:prstGeom>
            <a:grpFill/>
            <a:ln w="9525">
              <a:noFill/>
              <a:miter lim="800000"/>
              <a:headEnd/>
              <a:tailEnd/>
            </a:ln>
          </p:spPr>
          <p:txBody>
            <a:bodyPr>
              <a:spAutoFit/>
            </a:bodyPr>
            <a:lstStyle/>
            <a:p>
              <a:pPr defTabSz="822960" fontAlgn="base">
                <a:spcBef>
                  <a:spcPct val="50000"/>
                </a:spcBef>
                <a:spcAft>
                  <a:spcPct val="0"/>
                </a:spcAft>
              </a:pPr>
              <a:r>
                <a:rPr lang="en-US" sz="2400" b="1" dirty="0">
                  <a:solidFill>
                    <a:srgbClr val="FFFFFF"/>
                  </a:solidFill>
                  <a:latin typeface="Arial" pitchFamily="34" charset="0"/>
                  <a:cs typeface="Arial" pitchFamily="34" charset="0"/>
                </a:rPr>
                <a:t>DISEASE</a:t>
              </a:r>
            </a:p>
          </p:txBody>
        </p:sp>
      </p:grpSp>
      <p:grpSp>
        <p:nvGrpSpPr>
          <p:cNvPr id="6" name="Group 20"/>
          <p:cNvGrpSpPr>
            <a:grpSpLocks/>
          </p:cNvGrpSpPr>
          <p:nvPr/>
        </p:nvGrpSpPr>
        <p:grpSpPr bwMode="auto">
          <a:xfrm>
            <a:off x="5867400" y="2206625"/>
            <a:ext cx="2952750" cy="1223962"/>
            <a:chOff x="4059" y="2704"/>
            <a:chExt cx="1860" cy="771"/>
          </a:xfrm>
          <a:solidFill>
            <a:schemeClr val="accent2">
              <a:lumMod val="75000"/>
            </a:schemeClr>
          </a:solidFill>
        </p:grpSpPr>
        <p:sp>
          <p:nvSpPr>
            <p:cNvPr id="10" name="AutoShape 21"/>
            <p:cNvSpPr>
              <a:spLocks noChangeArrowheads="1"/>
            </p:cNvSpPr>
            <p:nvPr/>
          </p:nvSpPr>
          <p:spPr bwMode="auto">
            <a:xfrm>
              <a:off x="4059" y="2704"/>
              <a:ext cx="1860" cy="771"/>
            </a:xfrm>
            <a:prstGeom prst="leftArrow">
              <a:avLst>
                <a:gd name="adj1" fmla="val 50000"/>
                <a:gd name="adj2" fmla="val 60311"/>
              </a:avLst>
            </a:prstGeom>
            <a:grpFill/>
            <a:ln w="9525">
              <a:solidFill>
                <a:srgbClr val="000000"/>
              </a:solidFill>
              <a:miter lim="800000"/>
              <a:headEnd/>
              <a:tailEnd/>
            </a:ln>
            <a:effectLst>
              <a:outerShdw blurRad="50800" dist="190500" dir="2700000" algn="tl" rotWithShape="0">
                <a:prstClr val="black">
                  <a:alpha val="70000"/>
                </a:prstClr>
              </a:outerShdw>
            </a:effectLst>
          </p:spPr>
          <p:txBody>
            <a:bodyPr wrap="none" anchor="ctr"/>
            <a:lstStyle/>
            <a:p>
              <a:pPr defTabSz="822960" fontAlgn="base">
                <a:spcBef>
                  <a:spcPct val="0"/>
                </a:spcBef>
                <a:spcAft>
                  <a:spcPct val="0"/>
                </a:spcAft>
              </a:pPr>
              <a:endParaRPr lang="en-US" sz="2900" b="1" dirty="0">
                <a:solidFill>
                  <a:srgbClr val="000000"/>
                </a:solidFill>
                <a:latin typeface="Arial" pitchFamily="34" charset="0"/>
              </a:endParaRPr>
            </a:p>
          </p:txBody>
        </p:sp>
        <p:sp>
          <p:nvSpPr>
            <p:cNvPr id="11" name="Text Box 22"/>
            <p:cNvSpPr txBox="1">
              <a:spLocks noChangeArrowheads="1"/>
            </p:cNvSpPr>
            <p:nvPr/>
          </p:nvSpPr>
          <p:spPr bwMode="auto">
            <a:xfrm>
              <a:off x="4468" y="2956"/>
              <a:ext cx="1361" cy="288"/>
            </a:xfrm>
            <a:prstGeom prst="rect">
              <a:avLst/>
            </a:prstGeom>
            <a:grpFill/>
            <a:ln w="9525">
              <a:noFill/>
              <a:miter lim="800000"/>
              <a:headEnd/>
              <a:tailEnd/>
            </a:ln>
          </p:spPr>
          <p:txBody>
            <a:bodyPr>
              <a:spAutoFit/>
            </a:bodyPr>
            <a:lstStyle/>
            <a:p>
              <a:pPr defTabSz="822960" fontAlgn="base">
                <a:spcBef>
                  <a:spcPct val="50000"/>
                </a:spcBef>
                <a:spcAft>
                  <a:spcPct val="0"/>
                </a:spcAft>
              </a:pPr>
              <a:r>
                <a:rPr lang="en-US" sz="2400" b="1" dirty="0">
                  <a:solidFill>
                    <a:srgbClr val="FFFFFF"/>
                  </a:solidFill>
                  <a:latin typeface="Arial" pitchFamily="34" charset="0"/>
                  <a:cs typeface="Arial" pitchFamily="34" charset="0"/>
                </a:rPr>
                <a:t>SUFFERING</a:t>
              </a: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dissolve">
                                      <p:cBhvr>
                                        <p:cTn id="11" dur="500"/>
                                        <p:tgtEl>
                                          <p:spTgt spid="6"/>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2800" y="1295400"/>
            <a:ext cx="5562600" cy="5170646"/>
          </a:xfrm>
          <a:prstGeom prst="rect">
            <a:avLst/>
          </a:prstGeom>
          <a:noFill/>
        </p:spPr>
        <p:txBody>
          <a:bodyPr wrap="square" rtlCol="0">
            <a:spAutoFit/>
          </a:bodyPr>
          <a:lstStyle/>
          <a:p>
            <a:r>
              <a:rPr lang="en-AU" sz="3300" dirty="0" smtClean="0">
                <a:solidFill>
                  <a:schemeClr val="bg2">
                    <a:lumMod val="10000"/>
                  </a:schemeClr>
                </a:solidFill>
                <a:latin typeface="Calibri" pitchFamily="34" charset="0"/>
              </a:rPr>
              <a:t>"Every account of a higher power that I've seen described, of all religions that I've seen, include many statements with regard to the benevolence of that power. When I look at the universe and all the ways the universe wants to kill us, I find it hard to reconcile that with statements of beneficence."</a:t>
            </a:r>
            <a:endParaRPr lang="en-AU" sz="3300" dirty="0">
              <a:solidFill>
                <a:schemeClr val="bg2">
                  <a:lumMod val="10000"/>
                </a:schemeClr>
              </a:solidFill>
              <a:latin typeface="Calibri" pitchFamily="34" charset="0"/>
            </a:endParaRPr>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1" y="1455760"/>
            <a:ext cx="2643554" cy="3124200"/>
          </a:xfrm>
          <a:prstGeom prst="rect">
            <a:avLst/>
          </a:prstGeom>
          <a:noFill/>
          <a:ln w="9525">
            <a:noFill/>
            <a:miter lim="800000"/>
            <a:headEnd/>
            <a:tailEnd/>
          </a:ln>
        </p:spPr>
      </p:pic>
      <p:sp>
        <p:nvSpPr>
          <p:cNvPr id="4" name="TextBox 3"/>
          <p:cNvSpPr txBox="1"/>
          <p:nvPr/>
        </p:nvSpPr>
        <p:spPr>
          <a:xfrm>
            <a:off x="457200" y="381000"/>
            <a:ext cx="8273803" cy="769441"/>
          </a:xfrm>
          <a:prstGeom prst="rect">
            <a:avLst/>
          </a:prstGeom>
          <a:noFill/>
        </p:spPr>
        <p:txBody>
          <a:bodyPr wrap="none" rtlCol="0">
            <a:spAutoFit/>
          </a:bodyPr>
          <a:lstStyle/>
          <a:p>
            <a:r>
              <a:rPr lang="en-AU" sz="4400" dirty="0" smtClean="0">
                <a:solidFill>
                  <a:srgbClr val="C00000"/>
                </a:solidFill>
              </a:rPr>
              <a:t>Do You Believe in a Higher Power?</a:t>
            </a:r>
            <a:endParaRPr lang="en-AU" sz="4400" dirty="0">
              <a:solidFill>
                <a:srgbClr val="C00000"/>
              </a:solidFill>
            </a:endParaRPr>
          </a:p>
        </p:txBody>
      </p:sp>
      <p:sp>
        <p:nvSpPr>
          <p:cNvPr id="5" name="TextBox 4"/>
          <p:cNvSpPr txBox="1"/>
          <p:nvPr/>
        </p:nvSpPr>
        <p:spPr>
          <a:xfrm>
            <a:off x="332096" y="4800600"/>
            <a:ext cx="2913298" cy="477054"/>
          </a:xfrm>
          <a:prstGeom prst="rect">
            <a:avLst/>
          </a:prstGeom>
          <a:noFill/>
        </p:spPr>
        <p:txBody>
          <a:bodyPr wrap="none" rtlCol="0">
            <a:spAutoFit/>
          </a:bodyPr>
          <a:lstStyle/>
          <a:p>
            <a:r>
              <a:rPr lang="en-AU" sz="2500" dirty="0" smtClean="0">
                <a:solidFill>
                  <a:srgbClr val="002060"/>
                </a:solidFill>
              </a:rPr>
              <a:t>Neil </a:t>
            </a:r>
            <a:r>
              <a:rPr lang="en-AU" sz="2500" dirty="0" err="1" smtClean="0">
                <a:solidFill>
                  <a:srgbClr val="002060"/>
                </a:solidFill>
              </a:rPr>
              <a:t>deGrasse</a:t>
            </a:r>
            <a:r>
              <a:rPr lang="en-AU" sz="2500" dirty="0" smtClean="0">
                <a:solidFill>
                  <a:srgbClr val="002060"/>
                </a:solidFill>
              </a:rPr>
              <a:t> Tyson</a:t>
            </a:r>
            <a:endParaRPr lang="en-AU" sz="2500" dirty="0">
              <a:solidFill>
                <a:srgbClr val="002060"/>
              </a:solidFill>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6526" y="1349522"/>
            <a:ext cx="7439942"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credibility of the Bible</a:t>
            </a:r>
          </a:p>
        </p:txBody>
      </p:sp>
      <p:sp>
        <p:nvSpPr>
          <p:cNvPr id="5" name="Rectangle 4"/>
          <p:cNvSpPr/>
          <p:nvPr/>
        </p:nvSpPr>
        <p:spPr>
          <a:xfrm>
            <a:off x="533400" y="543228"/>
            <a:ext cx="8077200" cy="707886"/>
          </a:xfrm>
          <a:prstGeom prst="rect">
            <a:avLst/>
          </a:prstGeom>
        </p:spPr>
        <p:txBody>
          <a:bodyPr wrap="square">
            <a:spAutoFit/>
          </a:bodyPr>
          <a:lstStyle/>
          <a:p>
            <a:pPr defTabSz="914130"/>
            <a:r>
              <a:rPr lang="en-AU" sz="4000" b="1" dirty="0" smtClean="0">
                <a:solidFill>
                  <a:srgbClr val="000099"/>
                </a:solidFill>
                <a:effectLst>
                  <a:outerShdw blurRad="38100" dist="38100" dir="10800000" algn="tl">
                    <a:srgbClr val="000000">
                      <a:alpha val="43137"/>
                    </a:srgbClr>
                  </a:outerShdw>
                </a:effectLst>
                <a:cs typeface="Calibri" pitchFamily="34" charset="0"/>
              </a:rPr>
              <a:t>An old earth:</a:t>
            </a:r>
          </a:p>
        </p:txBody>
      </p:sp>
      <p:sp>
        <p:nvSpPr>
          <p:cNvPr id="4" name="TextBox 3"/>
          <p:cNvSpPr txBox="1"/>
          <p:nvPr/>
        </p:nvSpPr>
        <p:spPr>
          <a:xfrm>
            <a:off x="1266526" y="1966497"/>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goodness of God</a:t>
            </a:r>
          </a:p>
        </p:txBody>
      </p:sp>
      <p:sp>
        <p:nvSpPr>
          <p:cNvPr id="6" name="TextBox 5"/>
          <p:cNvSpPr txBox="1"/>
          <p:nvPr/>
        </p:nvSpPr>
        <p:spPr>
          <a:xfrm>
            <a:off x="1266526" y="2583472"/>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uniqueness of man</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nvSpPr>
        <p:spPr>
          <a:xfrm>
            <a:off x="1038105" y="789644"/>
            <a:ext cx="7315200"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3600" dirty="0" smtClean="0">
                <a:solidFill>
                  <a:srgbClr val="000099"/>
                </a:solidFill>
                <a:effectLst>
                  <a:outerShdw blurRad="38100" dist="38100" dir="10800000" algn="tl">
                    <a:srgbClr val="000000">
                      <a:alpha val="43137"/>
                    </a:srgbClr>
                  </a:outerShdw>
                </a:effectLst>
                <a:cs typeface="Calibri" pitchFamily="34" charset="0"/>
              </a:rPr>
              <a:t>Genesis 1:26</a:t>
            </a:r>
            <a:endParaRPr lang="en-US" sz="3600" b="1" dirty="0">
              <a:solidFill>
                <a:srgbClr val="000099"/>
              </a:solidFill>
              <a:effectLst>
                <a:outerShdw blurRad="38100" dist="38100" dir="10800000" algn="tl">
                  <a:srgbClr val="000000">
                    <a:alpha val="43137"/>
                  </a:srgbClr>
                </a:outerShdw>
              </a:effectLst>
              <a:cs typeface="Calibri" pitchFamily="34" charset="0"/>
            </a:endParaRPr>
          </a:p>
        </p:txBody>
      </p:sp>
      <p:sp>
        <p:nvSpPr>
          <p:cNvPr id="6" name="Rectangle 5"/>
          <p:cNvSpPr>
            <a:spLocks noGrp="1"/>
          </p:cNvSpPr>
          <p:nvPr/>
        </p:nvSpPr>
        <p:spPr>
          <a:xfrm>
            <a:off x="1038104" y="1562200"/>
            <a:ext cx="7159537" cy="3231654"/>
          </a:xfrm>
          <a:prstGeom prst="rect">
            <a:avLst/>
          </a:prstGeom>
        </p:spPr>
        <p:txBody>
          <a:bodyPr vert="horz" wrap="square" anchor="t">
            <a:sp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AU" sz="3400" b="0" dirty="0" smtClean="0">
                <a:solidFill>
                  <a:schemeClr val="tx1">
                    <a:lumMod val="95000"/>
                    <a:lumOff val="5000"/>
                  </a:schemeClr>
                </a:solidFill>
                <a:latin typeface="+mn-lt"/>
              </a:rPr>
              <a:t>Then God said, "Let us make man in our image, in our likeness, and let them rule over the fish of the sea and the birds of the air, over the livestock, over all the earth, and over all the creatures that move along the ground.”</a:t>
            </a:r>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42849" y="65987"/>
            <a:ext cx="8858312" cy="1246487"/>
          </a:xfrm>
          <a:prstGeom prst="rect">
            <a:avLst/>
          </a:prstGeom>
          <a:noFill/>
        </p:spPr>
        <p:txBody>
          <a:bodyPr lIns="91436" tIns="45716" rIns="91436" bIns="45716">
            <a:spAutoFit/>
          </a:bodyPr>
          <a:lstStyle/>
          <a:p>
            <a:pPr algn="ctr" defTabSz="914256" fontAlgn="base">
              <a:spcBef>
                <a:spcPct val="0"/>
              </a:spcBef>
              <a:spcAft>
                <a:spcPct val="0"/>
              </a:spcAft>
              <a:defRPr/>
            </a:pPr>
            <a:r>
              <a:rPr lang="en-US" sz="7500" b="1" dirty="0" smtClean="0">
                <a:ln w="18000">
                  <a:solidFill>
                    <a:srgbClr val="333399">
                      <a:satMod val="140000"/>
                    </a:srgbClr>
                  </a:solidFill>
                  <a:prstDash val="solid"/>
                  <a:miter lim="800000"/>
                </a:ln>
                <a:gradFill>
                  <a:gsLst>
                    <a:gs pos="0">
                      <a:srgbClr val="03D4A8"/>
                    </a:gs>
                    <a:gs pos="25000">
                      <a:srgbClr val="21D6E0"/>
                    </a:gs>
                    <a:gs pos="75000">
                      <a:srgbClr val="0087E6"/>
                    </a:gs>
                    <a:gs pos="100000">
                      <a:srgbClr val="005CBF"/>
                    </a:gs>
                  </a:gsLst>
                  <a:path path="circle">
                    <a:fillToRect l="100000" t="100000"/>
                  </a:path>
                </a:gradFill>
                <a:effectLst>
                  <a:outerShdw blurRad="25500" dist="23000" dir="7020000" algn="tl">
                    <a:srgbClr val="000000">
                      <a:alpha val="50000"/>
                    </a:srgbClr>
                  </a:outerShdw>
                </a:effectLst>
                <a:cs typeface="Calibri" pitchFamily="34" charset="0"/>
              </a:rPr>
              <a:t>Biblical Worldview</a:t>
            </a:r>
            <a:endParaRPr lang="en-US" sz="7500" b="1" dirty="0">
              <a:ln w="18000">
                <a:solidFill>
                  <a:srgbClr val="333399">
                    <a:satMod val="140000"/>
                  </a:srgbClr>
                </a:solidFill>
                <a:prstDash val="solid"/>
                <a:miter lim="800000"/>
              </a:ln>
              <a:gradFill>
                <a:gsLst>
                  <a:gs pos="0">
                    <a:srgbClr val="03D4A8"/>
                  </a:gs>
                  <a:gs pos="25000">
                    <a:srgbClr val="21D6E0"/>
                  </a:gs>
                  <a:gs pos="75000">
                    <a:srgbClr val="0087E6"/>
                  </a:gs>
                  <a:gs pos="100000">
                    <a:srgbClr val="005CBF"/>
                  </a:gs>
                </a:gsLst>
                <a:path path="circle">
                  <a:fillToRect l="100000" t="100000"/>
                </a:path>
              </a:gradFill>
              <a:effectLst>
                <a:outerShdw blurRad="25500" dist="23000" dir="7020000" algn="tl">
                  <a:srgbClr val="000000">
                    <a:alpha val="50000"/>
                  </a:srgbClr>
                </a:outerShdw>
              </a:effectLst>
              <a:cs typeface="Calibri" pitchFamily="34" charset="0"/>
            </a:endParaRPr>
          </a:p>
        </p:txBody>
      </p:sp>
      <p:grpSp>
        <p:nvGrpSpPr>
          <p:cNvPr id="2" name="Group 27"/>
          <p:cNvGrpSpPr/>
          <p:nvPr/>
        </p:nvGrpSpPr>
        <p:grpSpPr>
          <a:xfrm>
            <a:off x="523860" y="1968833"/>
            <a:ext cx="8092669" cy="3524902"/>
            <a:chOff x="142875" y="2790106"/>
            <a:chExt cx="8975203" cy="3853582"/>
          </a:xfrm>
        </p:grpSpPr>
        <p:sp>
          <p:nvSpPr>
            <p:cNvPr id="31" name="Right Arrow 30"/>
            <p:cNvSpPr/>
            <p:nvPr/>
          </p:nvSpPr>
          <p:spPr>
            <a:xfrm>
              <a:off x="142875" y="3286125"/>
              <a:ext cx="8858250" cy="3357563"/>
            </a:xfrm>
            <a:prstGeom prst="rightArrow">
              <a:avLst/>
            </a:prstGeom>
            <a:solidFill>
              <a:schemeClr val="accent6">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pic>
          <p:nvPicPr>
            <p:cNvPr id="154627"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3615" y="4411663"/>
              <a:ext cx="1101725" cy="1071562"/>
            </a:xfrm>
            <a:prstGeom prst="rect">
              <a:avLst/>
            </a:prstGeom>
            <a:noFill/>
            <a:ln w="9525">
              <a:noFill/>
              <a:miter lim="800000"/>
              <a:headEnd/>
              <a:tailEnd/>
            </a:ln>
          </p:spPr>
        </p:pic>
        <p:pic>
          <p:nvPicPr>
            <p:cNvPr id="15462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81440" y="4425977"/>
              <a:ext cx="1133475" cy="1069975"/>
            </a:xfrm>
            <a:prstGeom prst="rect">
              <a:avLst/>
            </a:prstGeom>
            <a:noFill/>
            <a:ln w="9525">
              <a:noFill/>
              <a:miter lim="800000"/>
              <a:headEnd/>
              <a:tailEnd/>
            </a:ln>
          </p:spPr>
        </p:pic>
        <p:pic>
          <p:nvPicPr>
            <p:cNvPr id="15462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750" y="4419601"/>
              <a:ext cx="1182688" cy="1071563"/>
            </a:xfrm>
            <a:prstGeom prst="rect">
              <a:avLst/>
            </a:prstGeom>
            <a:noFill/>
            <a:ln w="9525">
              <a:noFill/>
              <a:miter lim="800000"/>
              <a:headEnd/>
              <a:tailEnd/>
            </a:ln>
          </p:spPr>
        </p:pic>
        <p:pic>
          <p:nvPicPr>
            <p:cNvPr id="154630"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14490" y="4425950"/>
              <a:ext cx="1133475" cy="1055688"/>
            </a:xfrm>
            <a:prstGeom prst="rect">
              <a:avLst/>
            </a:prstGeom>
            <a:noFill/>
            <a:ln w="9525">
              <a:noFill/>
              <a:miter lim="800000"/>
              <a:headEnd/>
              <a:tailEnd/>
            </a:ln>
          </p:spPr>
        </p:pic>
        <p:pic>
          <p:nvPicPr>
            <p:cNvPr id="154631"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40017" y="4419627"/>
              <a:ext cx="1141413" cy="1077913"/>
            </a:xfrm>
            <a:prstGeom prst="rect">
              <a:avLst/>
            </a:prstGeom>
            <a:noFill/>
            <a:ln w="9525">
              <a:noFill/>
              <a:miter lim="800000"/>
              <a:headEnd/>
              <a:tailEnd/>
            </a:ln>
          </p:spPr>
        </p:pic>
        <p:pic>
          <p:nvPicPr>
            <p:cNvPr id="154633"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0069" y="4425955"/>
              <a:ext cx="1133475" cy="1071563"/>
            </a:xfrm>
            <a:prstGeom prst="rect">
              <a:avLst/>
            </a:prstGeom>
            <a:noFill/>
            <a:ln w="9525">
              <a:noFill/>
              <a:miter lim="800000"/>
              <a:headEnd/>
              <a:tailEnd/>
            </a:ln>
          </p:spPr>
        </p:pic>
        <p:sp>
          <p:nvSpPr>
            <p:cNvPr id="9" name="Rectangle 8"/>
            <p:cNvSpPr/>
            <p:nvPr/>
          </p:nvSpPr>
          <p:spPr>
            <a:xfrm>
              <a:off x="28101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0" name="Rectangle 9"/>
            <p:cNvSpPr/>
            <p:nvPr/>
          </p:nvSpPr>
          <p:spPr>
            <a:xfrm>
              <a:off x="1414490"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1" name="Rectangle 10"/>
            <p:cNvSpPr/>
            <p:nvPr/>
          </p:nvSpPr>
          <p:spPr>
            <a:xfrm>
              <a:off x="254796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2" name="Rectangle 11"/>
            <p:cNvSpPr/>
            <p:nvPr/>
          </p:nvSpPr>
          <p:spPr>
            <a:xfrm>
              <a:off x="3681440"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3" name="Rectangle 12"/>
            <p:cNvSpPr/>
            <p:nvPr/>
          </p:nvSpPr>
          <p:spPr>
            <a:xfrm>
              <a:off x="481491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4" name="Rectangle 13"/>
            <p:cNvSpPr/>
            <p:nvPr/>
          </p:nvSpPr>
          <p:spPr>
            <a:xfrm>
              <a:off x="5948390"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5" name="Rectangle 14"/>
            <p:cNvSpPr/>
            <p:nvPr/>
          </p:nvSpPr>
          <p:spPr>
            <a:xfrm>
              <a:off x="708186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20" name="TextBox 19"/>
            <p:cNvSpPr txBox="1"/>
            <p:nvPr/>
          </p:nvSpPr>
          <p:spPr>
            <a:xfrm rot="19684790">
              <a:off x="158534" y="3086804"/>
              <a:ext cx="1611760"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rPr>
                <a:t>Creation</a:t>
              </a:r>
            </a:p>
          </p:txBody>
        </p:sp>
        <p:sp>
          <p:nvSpPr>
            <p:cNvPr id="22" name="TextBox 21"/>
            <p:cNvSpPr txBox="1"/>
            <p:nvPr/>
          </p:nvSpPr>
          <p:spPr>
            <a:xfrm rot="19684790">
              <a:off x="1241547" y="2816473"/>
              <a:ext cx="2496686"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rPr>
                <a:t>Fall and Curse</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endParaRPr>
            </a:p>
          </p:txBody>
        </p:sp>
        <p:sp>
          <p:nvSpPr>
            <p:cNvPr id="23" name="TextBox 22"/>
            <p:cNvSpPr txBox="1"/>
            <p:nvPr/>
          </p:nvSpPr>
          <p:spPr>
            <a:xfrm rot="19684790">
              <a:off x="2398181" y="2856651"/>
              <a:ext cx="2342513"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rPr>
                <a:t>Noah’s Flood</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endParaRPr>
            </a:p>
          </p:txBody>
        </p:sp>
        <p:sp>
          <p:nvSpPr>
            <p:cNvPr id="24" name="TextBox 23"/>
            <p:cNvSpPr txBox="1"/>
            <p:nvPr/>
          </p:nvSpPr>
          <p:spPr>
            <a:xfrm rot="19684790">
              <a:off x="3361801" y="2790106"/>
              <a:ext cx="2671408"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rPr>
                <a:t>Tower of Babel</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endParaRPr>
            </a:p>
          </p:txBody>
        </p:sp>
        <p:sp>
          <p:nvSpPr>
            <p:cNvPr id="25" name="TextBox 24"/>
            <p:cNvSpPr txBox="1"/>
            <p:nvPr/>
          </p:nvSpPr>
          <p:spPr>
            <a:xfrm rot="19684790">
              <a:off x="4833818" y="3176649"/>
              <a:ext cx="1099180"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rPr>
                <a:t>Israel</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endParaRPr>
            </a:p>
          </p:txBody>
        </p:sp>
        <p:sp>
          <p:nvSpPr>
            <p:cNvPr id="26" name="TextBox 25"/>
            <p:cNvSpPr txBox="1"/>
            <p:nvPr/>
          </p:nvSpPr>
          <p:spPr>
            <a:xfrm rot="19684790">
              <a:off x="5814601" y="2897542"/>
              <a:ext cx="2115023"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rPr>
                <a:t>Jesus Christ</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endParaRPr>
            </a:p>
          </p:txBody>
        </p:sp>
        <p:sp>
          <p:nvSpPr>
            <p:cNvPr id="27" name="TextBox 26"/>
            <p:cNvSpPr txBox="1"/>
            <p:nvPr/>
          </p:nvSpPr>
          <p:spPr>
            <a:xfrm rot="19684790">
              <a:off x="7002129" y="2889730"/>
              <a:ext cx="2115949"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rPr>
                <a:t>Restoration</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cs typeface="Calibri" pitchFamily="34" charset="0"/>
              </a:endParaRPr>
            </a:p>
          </p:txBody>
        </p:sp>
        <p:pic>
          <p:nvPicPr>
            <p:cNvPr id="716802" name="Picture 2"/>
            <p:cNvPicPr>
              <a:picLocks noChangeAspect="1" noChangeArrowheads="1"/>
            </p:cNvPicPr>
            <p:nvPr/>
          </p:nvPicPr>
          <p:blipFill>
            <a:blip r:embed="rId9" cstate="print"/>
            <a:srcRect/>
            <a:stretch>
              <a:fillRect/>
            </a:stretch>
          </p:blipFill>
          <p:spPr bwMode="auto">
            <a:xfrm>
              <a:off x="5976696" y="4443014"/>
              <a:ext cx="1095661" cy="1032225"/>
            </a:xfrm>
            <a:prstGeom prst="rect">
              <a:avLst/>
            </a:prstGeom>
            <a:noFill/>
            <a:ln w="9525">
              <a:noFill/>
              <a:miter lim="800000"/>
              <a:headEnd/>
              <a:tailEnd/>
            </a:ln>
            <a:effectLst/>
          </p:spPr>
        </p:pic>
      </p:grpSp>
      <p:pic>
        <p:nvPicPr>
          <p:cNvPr id="1259522" name="Picture 2"/>
          <p:cNvPicPr>
            <a:picLocks noChangeAspect="1" noChangeArrowheads="1"/>
          </p:cNvPicPr>
          <p:nvPr/>
        </p:nvPicPr>
        <p:blipFill>
          <a:blip r:embed="rId10" cstate="print"/>
          <a:srcRect/>
          <a:stretch>
            <a:fillRect/>
          </a:stretch>
        </p:blipFill>
        <p:spPr bwMode="auto">
          <a:xfrm>
            <a:off x="4745549" y="3484056"/>
            <a:ext cx="990600" cy="944880"/>
          </a:xfrm>
          <a:prstGeom prst="rect">
            <a:avLst/>
          </a:prstGeom>
          <a:noFill/>
          <a:ln w="9525">
            <a:noFill/>
            <a:miter lim="800000"/>
            <a:headEnd/>
            <a:tailEnd/>
          </a:ln>
        </p:spPr>
      </p:pic>
      <p:grpSp>
        <p:nvGrpSpPr>
          <p:cNvPr id="3" name="Group 14"/>
          <p:cNvGrpSpPr>
            <a:grpSpLocks/>
          </p:cNvGrpSpPr>
          <p:nvPr/>
        </p:nvGrpSpPr>
        <p:grpSpPr bwMode="auto">
          <a:xfrm rot="2881624">
            <a:off x="815066" y="4669079"/>
            <a:ext cx="1972527" cy="1223962"/>
            <a:chOff x="4059" y="1842"/>
            <a:chExt cx="1860" cy="771"/>
          </a:xfrm>
          <a:solidFill>
            <a:schemeClr val="accent2">
              <a:lumMod val="75000"/>
            </a:schemeClr>
          </a:solidFill>
          <a:effectLst>
            <a:outerShdw blurRad="50800" dist="190500" dir="2700000" algn="tl" rotWithShape="0">
              <a:prstClr val="black">
                <a:alpha val="69000"/>
              </a:prstClr>
            </a:outerShdw>
          </a:effectLst>
        </p:grpSpPr>
        <p:sp>
          <p:nvSpPr>
            <p:cNvPr id="29" name="AutoShape 15"/>
            <p:cNvSpPr>
              <a:spLocks noChangeArrowheads="1"/>
            </p:cNvSpPr>
            <p:nvPr/>
          </p:nvSpPr>
          <p:spPr bwMode="auto">
            <a:xfrm>
              <a:off x="4059" y="1842"/>
              <a:ext cx="1860" cy="771"/>
            </a:xfrm>
            <a:prstGeom prst="leftArrow">
              <a:avLst>
                <a:gd name="adj1" fmla="val 50000"/>
                <a:gd name="adj2" fmla="val 60311"/>
              </a:avLst>
            </a:prstGeom>
            <a:grpFill/>
            <a:ln w="9525">
              <a:solidFill>
                <a:srgbClr val="000000"/>
              </a:solidFill>
              <a:miter lim="800000"/>
              <a:headEnd/>
              <a:tailEnd/>
            </a:ln>
          </p:spPr>
          <p:txBody>
            <a:bodyPr wrap="none" anchor="ctr"/>
            <a:lstStyle/>
            <a:p>
              <a:pPr defTabSz="822960" fontAlgn="base">
                <a:spcBef>
                  <a:spcPct val="0"/>
                </a:spcBef>
                <a:spcAft>
                  <a:spcPct val="0"/>
                </a:spcAft>
              </a:pPr>
              <a:endParaRPr lang="en-US" sz="2900" b="1" dirty="0">
                <a:solidFill>
                  <a:srgbClr val="000000"/>
                </a:solidFill>
                <a:latin typeface="Arial" pitchFamily="34" charset="0"/>
              </a:endParaRPr>
            </a:p>
          </p:txBody>
        </p:sp>
        <p:sp>
          <p:nvSpPr>
            <p:cNvPr id="30" name="Text Box 16"/>
            <p:cNvSpPr txBox="1">
              <a:spLocks noChangeArrowheads="1"/>
            </p:cNvSpPr>
            <p:nvPr/>
          </p:nvSpPr>
          <p:spPr bwMode="auto">
            <a:xfrm>
              <a:off x="4467" y="2080"/>
              <a:ext cx="1361" cy="288"/>
            </a:xfrm>
            <a:prstGeom prst="rect">
              <a:avLst/>
            </a:prstGeom>
            <a:grpFill/>
            <a:ln w="9525">
              <a:noFill/>
              <a:miter lim="800000"/>
              <a:headEnd/>
              <a:tailEnd/>
            </a:ln>
          </p:spPr>
          <p:txBody>
            <a:bodyPr>
              <a:spAutoFit/>
            </a:bodyPr>
            <a:lstStyle/>
            <a:p>
              <a:pPr defTabSz="822960" fontAlgn="base">
                <a:spcBef>
                  <a:spcPct val="50000"/>
                </a:spcBef>
                <a:spcAft>
                  <a:spcPct val="0"/>
                </a:spcAft>
              </a:pPr>
              <a:r>
                <a:rPr lang="en-US" sz="2400" b="1" dirty="0" smtClean="0">
                  <a:solidFill>
                    <a:srgbClr val="FFFFFF"/>
                  </a:solidFill>
                  <a:latin typeface="Arial" pitchFamily="34" charset="0"/>
                  <a:cs typeface="Arial" pitchFamily="34" charset="0"/>
                </a:rPr>
                <a:t>MAN</a:t>
              </a:r>
              <a:endParaRPr lang="en-US" sz="2400" b="1" dirty="0">
                <a:solidFill>
                  <a:srgbClr val="FFFFFF"/>
                </a:solidFill>
                <a:latin typeface="Arial" pitchFamily="34" charset="0"/>
                <a:cs typeface="Arial" pitchFamily="34" charset="0"/>
              </a:endParaRPr>
            </a:p>
          </p:txBody>
        </p: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1017_timeline"/>
          <p:cNvPicPr>
            <a:picLocks noChangeAspect="1" noChangeArrowheads="1"/>
          </p:cNvPicPr>
          <p:nvPr/>
        </p:nvPicPr>
        <p:blipFill>
          <a:blip r:embed="rId3" cstate="print"/>
          <a:srcRect/>
          <a:stretch>
            <a:fillRect/>
          </a:stretch>
        </p:blipFill>
        <p:spPr bwMode="auto">
          <a:xfrm>
            <a:off x="841375" y="205667"/>
            <a:ext cx="7235825" cy="6271338"/>
          </a:xfrm>
          <a:prstGeom prst="rect">
            <a:avLst/>
          </a:prstGeom>
          <a:noFill/>
          <a:ln w="9525">
            <a:noFill/>
            <a:miter lim="800000"/>
            <a:headEnd/>
            <a:tailEnd/>
          </a:ln>
          <a:effectLst>
            <a:outerShdw blurRad="50800" dist="190500" dir="2700000" algn="tl" rotWithShape="0">
              <a:prstClr val="black">
                <a:alpha val="70000"/>
              </a:prstClr>
            </a:outerShdw>
          </a:effectLst>
        </p:spPr>
      </p:pic>
      <p:grpSp>
        <p:nvGrpSpPr>
          <p:cNvPr id="2" name="Group 14"/>
          <p:cNvGrpSpPr>
            <a:grpSpLocks/>
          </p:cNvGrpSpPr>
          <p:nvPr/>
        </p:nvGrpSpPr>
        <p:grpSpPr bwMode="auto">
          <a:xfrm rot="2691489">
            <a:off x="3811806" y="4940859"/>
            <a:ext cx="1972527" cy="1223962"/>
            <a:chOff x="4059" y="1842"/>
            <a:chExt cx="1860" cy="771"/>
          </a:xfrm>
          <a:solidFill>
            <a:schemeClr val="accent2">
              <a:lumMod val="75000"/>
            </a:schemeClr>
          </a:solidFill>
          <a:effectLst>
            <a:outerShdw blurRad="50800" dist="190500" dir="2700000" algn="tl" rotWithShape="0">
              <a:prstClr val="black">
                <a:alpha val="69000"/>
              </a:prstClr>
            </a:outerShdw>
          </a:effectLst>
        </p:grpSpPr>
        <p:sp>
          <p:nvSpPr>
            <p:cNvPr id="5" name="AutoShape 15"/>
            <p:cNvSpPr>
              <a:spLocks noChangeArrowheads="1"/>
            </p:cNvSpPr>
            <p:nvPr/>
          </p:nvSpPr>
          <p:spPr bwMode="auto">
            <a:xfrm>
              <a:off x="4059" y="1842"/>
              <a:ext cx="1860" cy="771"/>
            </a:xfrm>
            <a:prstGeom prst="leftArrow">
              <a:avLst>
                <a:gd name="adj1" fmla="val 50000"/>
                <a:gd name="adj2" fmla="val 60311"/>
              </a:avLst>
            </a:prstGeom>
            <a:grpFill/>
            <a:ln w="9525">
              <a:solidFill>
                <a:srgbClr val="000000"/>
              </a:solidFill>
              <a:miter lim="800000"/>
              <a:headEnd/>
              <a:tailEnd/>
            </a:ln>
          </p:spPr>
          <p:txBody>
            <a:bodyPr wrap="none" anchor="ctr"/>
            <a:lstStyle/>
            <a:p>
              <a:pPr defTabSz="822960" fontAlgn="base">
                <a:spcBef>
                  <a:spcPct val="0"/>
                </a:spcBef>
                <a:spcAft>
                  <a:spcPct val="0"/>
                </a:spcAft>
              </a:pPr>
              <a:endParaRPr lang="en-US" sz="2900" b="1" dirty="0">
                <a:solidFill>
                  <a:srgbClr val="000000"/>
                </a:solidFill>
                <a:latin typeface="Arial" pitchFamily="34" charset="0"/>
              </a:endParaRPr>
            </a:p>
          </p:txBody>
        </p:sp>
        <p:sp>
          <p:nvSpPr>
            <p:cNvPr id="6" name="Text Box 16"/>
            <p:cNvSpPr txBox="1">
              <a:spLocks noChangeArrowheads="1"/>
            </p:cNvSpPr>
            <p:nvPr/>
          </p:nvSpPr>
          <p:spPr bwMode="auto">
            <a:xfrm>
              <a:off x="4467" y="2080"/>
              <a:ext cx="1361" cy="288"/>
            </a:xfrm>
            <a:prstGeom prst="rect">
              <a:avLst/>
            </a:prstGeom>
            <a:grpFill/>
            <a:ln w="9525">
              <a:noFill/>
              <a:miter lim="800000"/>
              <a:headEnd/>
              <a:tailEnd/>
            </a:ln>
          </p:spPr>
          <p:txBody>
            <a:bodyPr>
              <a:spAutoFit/>
            </a:bodyPr>
            <a:lstStyle/>
            <a:p>
              <a:pPr defTabSz="822960" fontAlgn="base">
                <a:spcBef>
                  <a:spcPct val="50000"/>
                </a:spcBef>
                <a:spcAft>
                  <a:spcPct val="0"/>
                </a:spcAft>
              </a:pPr>
              <a:r>
                <a:rPr lang="en-US" sz="2400" b="1" dirty="0" smtClean="0">
                  <a:solidFill>
                    <a:srgbClr val="FFFFFF"/>
                  </a:solidFill>
                  <a:latin typeface="Arial" pitchFamily="34" charset="0"/>
                  <a:cs typeface="Arial" pitchFamily="34" charset="0"/>
                </a:rPr>
                <a:t>MAN</a:t>
              </a:r>
              <a:endParaRPr lang="en-US" sz="2400" b="1" dirty="0">
                <a:solidFill>
                  <a:srgbClr val="FFFFFF"/>
                </a:solidFill>
                <a:latin typeface="Arial" pitchFamily="34" charset="0"/>
                <a:cs typeface="Arial" pitchFamily="34" charset="0"/>
              </a:endParaRPr>
            </a:p>
          </p:txBody>
        </p: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6526" y="1349522"/>
            <a:ext cx="7439942"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credibility of the Bible</a:t>
            </a:r>
          </a:p>
        </p:txBody>
      </p:sp>
      <p:sp>
        <p:nvSpPr>
          <p:cNvPr id="5" name="Rectangle 4"/>
          <p:cNvSpPr/>
          <p:nvPr/>
        </p:nvSpPr>
        <p:spPr>
          <a:xfrm>
            <a:off x="533400" y="543228"/>
            <a:ext cx="8077200" cy="707886"/>
          </a:xfrm>
          <a:prstGeom prst="rect">
            <a:avLst/>
          </a:prstGeom>
        </p:spPr>
        <p:txBody>
          <a:bodyPr wrap="square">
            <a:spAutoFit/>
          </a:bodyPr>
          <a:lstStyle/>
          <a:p>
            <a:pPr defTabSz="914130"/>
            <a:r>
              <a:rPr lang="en-AU" sz="4000" b="1" dirty="0" smtClean="0">
                <a:solidFill>
                  <a:srgbClr val="000099"/>
                </a:solidFill>
                <a:effectLst>
                  <a:outerShdw blurRad="38100" dist="38100" dir="10800000" algn="tl">
                    <a:srgbClr val="000000">
                      <a:alpha val="43137"/>
                    </a:srgbClr>
                  </a:outerShdw>
                </a:effectLst>
                <a:cs typeface="Calibri" pitchFamily="34" charset="0"/>
              </a:rPr>
              <a:t>An old earth:</a:t>
            </a:r>
          </a:p>
        </p:txBody>
      </p:sp>
      <p:sp>
        <p:nvSpPr>
          <p:cNvPr id="4" name="TextBox 3"/>
          <p:cNvSpPr txBox="1"/>
          <p:nvPr/>
        </p:nvSpPr>
        <p:spPr>
          <a:xfrm>
            <a:off x="1266526" y="1966497"/>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goodness of God</a:t>
            </a:r>
          </a:p>
        </p:txBody>
      </p:sp>
      <p:sp>
        <p:nvSpPr>
          <p:cNvPr id="6" name="TextBox 5"/>
          <p:cNvSpPr txBox="1"/>
          <p:nvPr/>
        </p:nvSpPr>
        <p:spPr>
          <a:xfrm>
            <a:off x="1266526" y="2583472"/>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uniqueness of man</a:t>
            </a:r>
          </a:p>
        </p:txBody>
      </p:sp>
      <p:sp>
        <p:nvSpPr>
          <p:cNvPr id="7" name="TextBox 6"/>
          <p:cNvSpPr txBox="1"/>
          <p:nvPr/>
        </p:nvSpPr>
        <p:spPr>
          <a:xfrm>
            <a:off x="1261266" y="3208852"/>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basis of the gospel</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6839" name="Text Box 7"/>
          <p:cNvSpPr txBox="1">
            <a:spLocks noChangeArrowheads="1"/>
          </p:cNvSpPr>
          <p:nvPr/>
        </p:nvSpPr>
        <p:spPr bwMode="auto">
          <a:xfrm>
            <a:off x="1524000" y="359712"/>
            <a:ext cx="5943600" cy="707878"/>
          </a:xfrm>
          <a:prstGeom prst="rect">
            <a:avLst/>
          </a:prstGeom>
          <a:noFill/>
          <a:ln w="9525">
            <a:noFill/>
            <a:miter lim="800000"/>
            <a:headEnd/>
            <a:tailEnd/>
          </a:ln>
          <a:effectLst/>
        </p:spPr>
        <p:txBody>
          <a:bodyPr wrap="square" lIns="91436" tIns="45716" rIns="91436" bIns="45716">
            <a:spAutoFit/>
          </a:bodyPr>
          <a:lstStyle/>
          <a:p>
            <a:pPr algn="ctr" defTabSz="914274" fontAlgn="base">
              <a:spcBef>
                <a:spcPct val="50000"/>
              </a:spcBef>
              <a:spcAft>
                <a:spcPct val="0"/>
              </a:spcAft>
            </a:pPr>
            <a:r>
              <a:rPr lang="en-US" sz="4000" dirty="0" smtClean="0">
                <a:solidFill>
                  <a:srgbClr val="000099"/>
                </a:solidFill>
                <a:effectLst>
                  <a:outerShdw blurRad="38100" dist="38100" dir="2700000" algn="tl">
                    <a:srgbClr val="000000">
                      <a:alpha val="43137"/>
                    </a:srgbClr>
                  </a:outerShdw>
                </a:effectLst>
                <a:latin typeface="+mj-lt"/>
              </a:rPr>
              <a:t>Young Earth</a:t>
            </a:r>
            <a:endParaRPr lang="en-US" sz="4000" dirty="0">
              <a:solidFill>
                <a:srgbClr val="000099"/>
              </a:solidFill>
              <a:effectLst>
                <a:outerShdw blurRad="38100" dist="38100" dir="2700000" algn="tl">
                  <a:srgbClr val="000000">
                    <a:alpha val="43137"/>
                  </a:srgbClr>
                </a:outerShdw>
              </a:effectLst>
              <a:latin typeface="+mj-lt"/>
            </a:endParaRPr>
          </a:p>
        </p:txBody>
      </p:sp>
      <p:pic>
        <p:nvPicPr>
          <p:cNvPr id="1656835" name="Picture 3" descr="death_creation"/>
          <p:cNvPicPr>
            <a:picLocks noChangeAspect="1" noChangeArrowheads="1"/>
          </p:cNvPicPr>
          <p:nvPr/>
        </p:nvPicPr>
        <p:blipFill>
          <a:blip r:embed="rId3" cstate="print"/>
          <a:srcRect/>
          <a:stretch>
            <a:fillRect/>
          </a:stretch>
        </p:blipFill>
        <p:spPr bwMode="auto">
          <a:xfrm>
            <a:off x="1268308" y="1125793"/>
            <a:ext cx="6548334" cy="4915989"/>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6841" name="Picture 9" descr="EVOLU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857" y="1143000"/>
            <a:ext cx="6535947" cy="4902429"/>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5" name="Text Box 7"/>
          <p:cNvSpPr txBox="1">
            <a:spLocks noChangeArrowheads="1"/>
          </p:cNvSpPr>
          <p:nvPr/>
        </p:nvSpPr>
        <p:spPr bwMode="auto">
          <a:xfrm>
            <a:off x="1524000" y="389208"/>
            <a:ext cx="5943600" cy="707878"/>
          </a:xfrm>
          <a:prstGeom prst="rect">
            <a:avLst/>
          </a:prstGeom>
          <a:noFill/>
          <a:ln w="9525">
            <a:noFill/>
            <a:miter lim="800000"/>
            <a:headEnd/>
            <a:tailEnd/>
          </a:ln>
          <a:effectLst/>
        </p:spPr>
        <p:txBody>
          <a:bodyPr wrap="square" lIns="91436" tIns="45716" rIns="91436" bIns="45716">
            <a:spAutoFit/>
          </a:bodyPr>
          <a:lstStyle/>
          <a:p>
            <a:pPr algn="ctr" defTabSz="914274" fontAlgn="base">
              <a:spcBef>
                <a:spcPct val="50000"/>
              </a:spcBef>
              <a:spcAft>
                <a:spcPct val="0"/>
              </a:spcAft>
            </a:pPr>
            <a:r>
              <a:rPr lang="en-US" sz="4000" dirty="0" smtClean="0">
                <a:solidFill>
                  <a:srgbClr val="000099"/>
                </a:solidFill>
                <a:effectLst>
                  <a:outerShdw blurRad="38100" dist="38100" dir="2700000" algn="tl">
                    <a:srgbClr val="000000">
                      <a:alpha val="43137"/>
                    </a:srgbClr>
                  </a:outerShdw>
                </a:effectLst>
                <a:latin typeface="+mj-lt"/>
              </a:rPr>
              <a:t>Old Earth</a:t>
            </a:r>
            <a:endParaRPr lang="en-US" sz="4000" dirty="0">
              <a:solidFill>
                <a:srgbClr val="000099"/>
              </a:solidFill>
              <a:effectLst>
                <a:outerShdw blurRad="38100" dist="38100" dir="2700000" algn="tl">
                  <a:srgbClr val="000000">
                    <a:alpha val="43137"/>
                  </a:srgbClr>
                </a:outerShdw>
              </a:effectLst>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1266" y="1349522"/>
            <a:ext cx="7439942"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credibility of the Bible</a:t>
            </a:r>
          </a:p>
        </p:txBody>
      </p:sp>
      <p:sp>
        <p:nvSpPr>
          <p:cNvPr id="5" name="Rectangle 4"/>
          <p:cNvSpPr/>
          <p:nvPr/>
        </p:nvSpPr>
        <p:spPr>
          <a:xfrm>
            <a:off x="533400" y="543228"/>
            <a:ext cx="8077200" cy="707886"/>
          </a:xfrm>
          <a:prstGeom prst="rect">
            <a:avLst/>
          </a:prstGeom>
        </p:spPr>
        <p:txBody>
          <a:bodyPr wrap="square">
            <a:spAutoFit/>
          </a:bodyPr>
          <a:lstStyle/>
          <a:p>
            <a:pPr defTabSz="914130"/>
            <a:r>
              <a:rPr lang="en-AU" sz="4000" b="1" dirty="0" smtClean="0">
                <a:solidFill>
                  <a:srgbClr val="000099"/>
                </a:solidFill>
                <a:effectLst>
                  <a:outerShdw blurRad="38100" dist="38100" dir="10800000" algn="tl">
                    <a:srgbClr val="000000">
                      <a:alpha val="43137"/>
                    </a:srgbClr>
                  </a:outerShdw>
                </a:effectLst>
                <a:cs typeface="Calibri" pitchFamily="34" charset="0"/>
              </a:rPr>
              <a:t>An old earth:</a:t>
            </a:r>
          </a:p>
        </p:txBody>
      </p:sp>
      <p:sp>
        <p:nvSpPr>
          <p:cNvPr id="4" name="TextBox 3"/>
          <p:cNvSpPr txBox="1"/>
          <p:nvPr/>
        </p:nvSpPr>
        <p:spPr>
          <a:xfrm>
            <a:off x="1261266" y="1990407"/>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goodness of God</a:t>
            </a:r>
          </a:p>
        </p:txBody>
      </p:sp>
      <p:sp>
        <p:nvSpPr>
          <p:cNvPr id="6" name="TextBox 5"/>
          <p:cNvSpPr txBox="1"/>
          <p:nvPr/>
        </p:nvSpPr>
        <p:spPr>
          <a:xfrm>
            <a:off x="1261266" y="2631292"/>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uniqueness of man</a:t>
            </a:r>
          </a:p>
        </p:txBody>
      </p:sp>
      <p:sp>
        <p:nvSpPr>
          <p:cNvPr id="7" name="TextBox 6"/>
          <p:cNvSpPr txBox="1"/>
          <p:nvPr/>
        </p:nvSpPr>
        <p:spPr>
          <a:xfrm>
            <a:off x="1261266" y="3272177"/>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basis of the gospel</a:t>
            </a:r>
          </a:p>
        </p:txBody>
      </p:sp>
      <p:sp>
        <p:nvSpPr>
          <p:cNvPr id="8" name="TextBox 7"/>
          <p:cNvSpPr txBox="1"/>
          <p:nvPr/>
        </p:nvSpPr>
        <p:spPr>
          <a:xfrm>
            <a:off x="1261266" y="3913062"/>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credibility of Christ</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nvSpPr>
        <p:spPr>
          <a:xfrm>
            <a:off x="1038105" y="884240"/>
            <a:ext cx="7315200"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3600" dirty="0" smtClean="0">
                <a:solidFill>
                  <a:srgbClr val="000099"/>
                </a:solidFill>
                <a:effectLst>
                  <a:outerShdw blurRad="38100" dist="38100" dir="10800000" algn="tl">
                    <a:srgbClr val="000000">
                      <a:alpha val="43137"/>
                    </a:srgbClr>
                  </a:outerShdw>
                </a:effectLst>
                <a:cs typeface="Calibri" pitchFamily="34" charset="0"/>
              </a:rPr>
              <a:t>Mark 10:6–8</a:t>
            </a:r>
            <a:endParaRPr lang="en-US" sz="3600" dirty="0">
              <a:solidFill>
                <a:srgbClr val="000099"/>
              </a:solidFill>
              <a:effectLst>
                <a:outerShdw blurRad="38100" dist="38100" dir="10800000" algn="tl">
                  <a:srgbClr val="000000">
                    <a:alpha val="43137"/>
                  </a:srgbClr>
                </a:outerShdw>
              </a:effectLst>
              <a:cs typeface="Calibri" pitchFamily="34" charset="0"/>
            </a:endParaRPr>
          </a:p>
        </p:txBody>
      </p:sp>
      <p:sp>
        <p:nvSpPr>
          <p:cNvPr id="6" name="Rectangle 5"/>
          <p:cNvSpPr>
            <a:spLocks noGrp="1"/>
          </p:cNvSpPr>
          <p:nvPr/>
        </p:nvSpPr>
        <p:spPr>
          <a:xfrm>
            <a:off x="1038104" y="1656796"/>
            <a:ext cx="7159537" cy="3231654"/>
          </a:xfrm>
          <a:prstGeom prst="rect">
            <a:avLst/>
          </a:prstGeom>
        </p:spPr>
        <p:txBody>
          <a:bodyPr vert="horz" wrap="square" anchor="t">
            <a:sp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AU" sz="3400" b="0" dirty="0" smtClean="0">
                <a:solidFill>
                  <a:prstClr val="black">
                    <a:lumMod val="95000"/>
                    <a:lumOff val="5000"/>
                  </a:prstClr>
                </a:solidFill>
              </a:rPr>
              <a:t>“But at the beginning of creation God ‘made them male and female.’ ‘For this reason a man will leave his father and mother and be united to his wife, and the two will become one flesh.’ So they are no longer two, but one.”</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61266" y="1349522"/>
            <a:ext cx="7439942"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credibility of the Bible</a:t>
            </a:r>
          </a:p>
        </p:txBody>
      </p:sp>
      <p:sp>
        <p:nvSpPr>
          <p:cNvPr id="5" name="Rectangle 4"/>
          <p:cNvSpPr/>
          <p:nvPr/>
        </p:nvSpPr>
        <p:spPr>
          <a:xfrm>
            <a:off x="533400" y="543228"/>
            <a:ext cx="8077200" cy="707886"/>
          </a:xfrm>
          <a:prstGeom prst="rect">
            <a:avLst/>
          </a:prstGeom>
        </p:spPr>
        <p:txBody>
          <a:bodyPr wrap="square">
            <a:spAutoFit/>
          </a:bodyPr>
          <a:lstStyle/>
          <a:p>
            <a:pPr defTabSz="914130"/>
            <a:r>
              <a:rPr lang="en-AU" sz="4000" b="1" dirty="0" smtClean="0">
                <a:solidFill>
                  <a:srgbClr val="000099"/>
                </a:solidFill>
                <a:effectLst>
                  <a:outerShdw blurRad="38100" dist="38100" dir="10800000" algn="tl">
                    <a:srgbClr val="000000">
                      <a:alpha val="43137"/>
                    </a:srgbClr>
                  </a:outerShdw>
                </a:effectLst>
                <a:cs typeface="Calibri" pitchFamily="34" charset="0"/>
              </a:rPr>
              <a:t>An old earth:</a:t>
            </a:r>
          </a:p>
        </p:txBody>
      </p:sp>
      <p:sp>
        <p:nvSpPr>
          <p:cNvPr id="4" name="TextBox 3"/>
          <p:cNvSpPr txBox="1"/>
          <p:nvPr/>
        </p:nvSpPr>
        <p:spPr>
          <a:xfrm>
            <a:off x="1261266" y="1984153"/>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goodness of God</a:t>
            </a:r>
          </a:p>
        </p:txBody>
      </p:sp>
      <p:sp>
        <p:nvSpPr>
          <p:cNvPr id="6" name="TextBox 5"/>
          <p:cNvSpPr txBox="1"/>
          <p:nvPr/>
        </p:nvSpPr>
        <p:spPr>
          <a:xfrm>
            <a:off x="1261266" y="2618784"/>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uniqueness of man</a:t>
            </a:r>
          </a:p>
        </p:txBody>
      </p:sp>
      <p:sp>
        <p:nvSpPr>
          <p:cNvPr id="7" name="TextBox 6"/>
          <p:cNvSpPr txBox="1"/>
          <p:nvPr/>
        </p:nvSpPr>
        <p:spPr>
          <a:xfrm>
            <a:off x="1261266" y="3253415"/>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basis of the gospel</a:t>
            </a:r>
          </a:p>
        </p:txBody>
      </p:sp>
      <p:sp>
        <p:nvSpPr>
          <p:cNvPr id="8" name="TextBox 7"/>
          <p:cNvSpPr txBox="1"/>
          <p:nvPr/>
        </p:nvSpPr>
        <p:spPr>
          <a:xfrm>
            <a:off x="1261266" y="3888046"/>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Destroys the credibility of Christ</a:t>
            </a:r>
          </a:p>
        </p:txBody>
      </p:sp>
      <p:sp>
        <p:nvSpPr>
          <p:cNvPr id="9" name="TextBox 8"/>
          <p:cNvSpPr txBox="1"/>
          <p:nvPr/>
        </p:nvSpPr>
        <p:spPr>
          <a:xfrm>
            <a:off x="1261266" y="4522676"/>
            <a:ext cx="7451806" cy="646323"/>
          </a:xfrm>
          <a:prstGeom prst="rect">
            <a:avLst/>
          </a:prstGeom>
          <a:noFill/>
        </p:spPr>
        <p:txBody>
          <a:bodyPr wrap="square" lIns="91436" tIns="45716" rIns="91436" bIns="45716" rtlCol="0">
            <a:spAutoFit/>
          </a:bodyPr>
          <a:lstStyle/>
          <a:p>
            <a:pPr defTabSz="914130">
              <a:buFont typeface="Arial" pitchFamily="34" charset="0"/>
              <a:buChar char="•"/>
            </a:pPr>
            <a:r>
              <a:rPr lang="en-AU" sz="3600" dirty="0" smtClean="0">
                <a:solidFill>
                  <a:prstClr val="black"/>
                </a:solidFill>
              </a:rPr>
              <a:t>Etc</a:t>
            </a: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Grp="1"/>
          </p:cNvSpPr>
          <p:nvPr/>
        </p:nvSpPr>
        <p:spPr>
          <a:xfrm>
            <a:off x="859583" y="299931"/>
            <a:ext cx="7590732" cy="569214"/>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r>
              <a:rPr lang="en-AU" sz="4500" dirty="0" smtClean="0">
                <a:solidFill>
                  <a:srgbClr val="990000"/>
                </a:solidFill>
                <a:effectLst>
                  <a:outerShdw blurRad="38100" dist="38100" dir="2700000" algn="tl">
                    <a:srgbClr val="000000">
                      <a:alpha val="43137"/>
                    </a:srgbClr>
                  </a:outerShdw>
                </a:effectLst>
                <a:cs typeface="Calibri" pitchFamily="34" charset="0"/>
              </a:rPr>
              <a:t>THE AGE OF THE EARTH</a:t>
            </a:r>
            <a:endParaRPr lang="en-US" sz="4500" b="1" dirty="0">
              <a:solidFill>
                <a:srgbClr val="990000"/>
              </a:solidFill>
              <a:effectLst>
                <a:outerShdw blurRad="38100" dist="38100" dir="2700000" algn="tl">
                  <a:srgbClr val="000000">
                    <a:alpha val="43137"/>
                  </a:srgbClr>
                </a:outerShdw>
              </a:effectLst>
              <a:cs typeface="Calibri" pitchFamily="34" charset="0"/>
            </a:endParaRPr>
          </a:p>
        </p:txBody>
      </p:sp>
      <p:sp>
        <p:nvSpPr>
          <p:cNvPr id="7" name="Rectangle 6"/>
          <p:cNvSpPr>
            <a:spLocks noGrp="1"/>
          </p:cNvSpPr>
          <p:nvPr/>
        </p:nvSpPr>
        <p:spPr>
          <a:xfrm>
            <a:off x="885855" y="5623579"/>
            <a:ext cx="7590732" cy="569214"/>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gn="ctr"/>
            <a:r>
              <a:rPr lang="en-AU" sz="3400" dirty="0" smtClean="0">
                <a:solidFill>
                  <a:schemeClr val="tx2">
                    <a:lumMod val="75000"/>
                  </a:schemeClr>
                </a:solidFill>
                <a:effectLst>
                  <a:outerShdw blurRad="38100" dist="38100" dir="2700000" algn="tl">
                    <a:srgbClr val="000000">
                      <a:alpha val="43137"/>
                    </a:srgbClr>
                  </a:outerShdw>
                </a:effectLst>
                <a:cs typeface="Calibri" pitchFamily="34" charset="0"/>
              </a:rPr>
              <a:t>Does it matter to our faith?</a:t>
            </a:r>
            <a:endParaRPr lang="en-US" sz="3400" b="1" dirty="0">
              <a:solidFill>
                <a:schemeClr val="tx2">
                  <a:lumMod val="75000"/>
                </a:schemeClr>
              </a:solidFill>
              <a:effectLst>
                <a:outerShdw blurRad="38100" dist="38100" dir="2700000" algn="tl">
                  <a:srgbClr val="000000">
                    <a:alpha val="43137"/>
                  </a:srgbClr>
                </a:outerShdw>
              </a:effectLst>
              <a:cs typeface="Calibri" pitchFamily="34" charset="0"/>
            </a:endParaRPr>
          </a:p>
        </p:txBody>
      </p:sp>
      <p:pic>
        <p:nvPicPr>
          <p:cNvPr id="8" name="Picture 3"/>
          <p:cNvPicPr>
            <a:picLocks noChangeAspect="1" noChangeArrowheads="1"/>
          </p:cNvPicPr>
          <p:nvPr/>
        </p:nvPicPr>
        <p:blipFill>
          <a:blip r:embed="rId3"/>
          <a:srcRect/>
          <a:stretch>
            <a:fillRect/>
          </a:stretch>
        </p:blipFill>
        <p:spPr bwMode="auto">
          <a:xfrm>
            <a:off x="2065277" y="1261236"/>
            <a:ext cx="5388643" cy="4038949"/>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245567"/>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2109020" y="1244686"/>
            <a:ext cx="6400799"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buFont typeface="Arial" pitchFamily="34" charset="0"/>
              <a:buChar char="•"/>
            </a:pP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A young earth kills naturalism.</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
        <p:nvSpPr>
          <p:cNvPr id="8" name="Rectangle 7"/>
          <p:cNvSpPr>
            <a:spLocks noGrp="1"/>
          </p:cNvSpPr>
          <p:nvPr/>
        </p:nvSpPr>
        <p:spPr>
          <a:xfrm>
            <a:off x="2138588" y="3059084"/>
            <a:ext cx="6400799"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buFont typeface="Arial" pitchFamily="34" charset="0"/>
              <a:buChar char="•"/>
            </a:pP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An old earth destroys biblical Christianity.</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4867" name="Rectangle 3"/>
          <p:cNvSpPr>
            <a:spLocks noChangeArrowheads="1"/>
          </p:cNvSpPr>
          <p:nvPr/>
        </p:nvSpPr>
        <p:spPr bwMode="auto">
          <a:xfrm>
            <a:off x="538958" y="1173093"/>
            <a:ext cx="8286808" cy="5041990"/>
          </a:xfrm>
          <a:prstGeom prst="rect">
            <a:avLst/>
          </a:prstGeom>
          <a:noFill/>
          <a:ln w="12700">
            <a:noFill/>
            <a:miter lim="800000"/>
            <a:headEnd/>
            <a:tailEnd/>
          </a:ln>
          <a:effectLst/>
        </p:spPr>
        <p:txBody>
          <a:bodyPr wrap="square" lIns="89969" tIns="46784" rIns="89969" bIns="46784">
            <a:spAutoFit/>
          </a:bodyPr>
          <a:lstStyle/>
          <a:p>
            <a:pPr eaLnBrk="0" hangingPunct="0">
              <a:lnSpc>
                <a:spcPct val="90000"/>
              </a:lnSpc>
            </a:pPr>
            <a:r>
              <a:rPr lang="en-AU" sz="4500" dirty="0" smtClean="0">
                <a:solidFill>
                  <a:srgbClr val="3333CC">
                    <a:lumMod val="75000"/>
                  </a:srgbClr>
                </a:solidFill>
                <a:latin typeface="Calibri" pitchFamily="34" charset="0"/>
                <a:cs typeface="Calibri" pitchFamily="34" charset="0"/>
              </a:rPr>
              <a:t>I would have loved to believe in a six thousand year old earth as that seemed to be the plain reading of Scripture but couldn’t. All authority seemed to point conclusively to millions and billions of years… ”</a:t>
            </a:r>
          </a:p>
          <a:p>
            <a:pPr eaLnBrk="0" hangingPunct="0"/>
            <a:endParaRPr lang="en-GB" sz="1600" b="1" dirty="0" smtClean="0">
              <a:solidFill>
                <a:srgbClr val="FFFFFF"/>
              </a:solidFill>
              <a:cs typeface="Times New Roman" pitchFamily="18" charset="0"/>
            </a:endParaRPr>
          </a:p>
          <a:p>
            <a:pPr eaLnBrk="0" hangingPunct="0"/>
            <a:r>
              <a:rPr lang="en-GB" sz="2200" b="1" dirty="0" smtClean="0">
                <a:solidFill>
                  <a:srgbClr val="CC0000"/>
                </a:solidFill>
                <a:cs typeface="Times New Roman" pitchFamily="18" charset="0"/>
              </a:rPr>
              <a:t>							</a:t>
            </a:r>
            <a:r>
              <a:rPr lang="en-GB" sz="2200" b="1" dirty="0" err="1" smtClean="0">
                <a:solidFill>
                  <a:srgbClr val="CC0000"/>
                </a:solidFill>
                <a:cs typeface="Times New Roman" pitchFamily="18" charset="0"/>
              </a:rPr>
              <a:t>Martyn</a:t>
            </a:r>
            <a:r>
              <a:rPr lang="en-GB" sz="2200" b="1" dirty="0" smtClean="0">
                <a:solidFill>
                  <a:srgbClr val="CC0000"/>
                </a:solidFill>
                <a:cs typeface="Times New Roman" pitchFamily="18" charset="0"/>
              </a:rPr>
              <a:t> M.</a:t>
            </a:r>
          </a:p>
        </p:txBody>
      </p:sp>
      <p:sp>
        <p:nvSpPr>
          <p:cNvPr id="4" name="Rectangle 3"/>
          <p:cNvSpPr>
            <a:spLocks noGrp="1"/>
          </p:cNvSpPr>
          <p:nvPr/>
        </p:nvSpPr>
        <p:spPr>
          <a:xfrm>
            <a:off x="968422" y="283777"/>
            <a:ext cx="7355765"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500" b="0" dirty="0" smtClean="0">
                <a:solidFill>
                  <a:srgbClr val="C00000"/>
                </a:solidFill>
                <a:latin typeface="+mn-lt"/>
                <a:cs typeface="Calibri" pitchFamily="34" charset="0"/>
              </a:rPr>
              <a:t>I would have loved to believe</a:t>
            </a:r>
            <a:endParaRPr lang="en-US" sz="4500" b="0" dirty="0">
              <a:solidFill>
                <a:srgbClr val="C00000"/>
              </a:solidFill>
              <a:latin typeface="+mn-l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0433" name="Picture 1"/>
          <p:cNvPicPr>
            <a:picLocks noChangeAspect="1" noChangeArrowheads="1"/>
          </p:cNvPicPr>
          <p:nvPr/>
        </p:nvPicPr>
        <p:blipFill>
          <a:blip r:embed="rId3"/>
          <a:srcRect/>
          <a:stretch>
            <a:fillRect/>
          </a:stretch>
        </p:blipFill>
        <p:spPr bwMode="auto">
          <a:xfrm>
            <a:off x="1486754" y="1438969"/>
            <a:ext cx="6070240" cy="4552398"/>
          </a:xfrm>
          <a:prstGeom prst="rect">
            <a:avLst/>
          </a:prstGeom>
          <a:solidFill>
            <a:schemeClr val="bg1"/>
          </a:solidFill>
          <a:effectLst>
            <a:outerShdw blurRad="50800" dist="190500" dir="2700000" algn="ctr" rotWithShape="0">
              <a:srgbClr val="000000">
                <a:alpha val="70000"/>
              </a:srgbClr>
            </a:outerShdw>
          </a:effectLst>
        </p:spPr>
      </p:pic>
      <p:sp>
        <p:nvSpPr>
          <p:cNvPr id="4" name="Rectangle 3"/>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29" name="Picture 1"/>
          <p:cNvPicPr>
            <a:picLocks noChangeAspect="1" noChangeArrowheads="1"/>
          </p:cNvPicPr>
          <p:nvPr/>
        </p:nvPicPr>
        <p:blipFill>
          <a:blip r:embed="rId3"/>
          <a:srcRect/>
          <a:stretch>
            <a:fillRect/>
          </a:stretch>
        </p:blipFill>
        <p:spPr bwMode="auto">
          <a:xfrm>
            <a:off x="1500409" y="1435102"/>
            <a:ext cx="6128696" cy="4596237"/>
          </a:xfrm>
          <a:prstGeom prst="rect">
            <a:avLst/>
          </a:prstGeom>
          <a:solidFill>
            <a:schemeClr val="bg1"/>
          </a:solidFill>
          <a:effectLst>
            <a:outerShdw blurRad="50800" dist="190500" dir="2700000" algn="ctr" rotWithShape="0">
              <a:srgbClr val="000000">
                <a:alpha val="70000"/>
              </a:srgbClr>
            </a:outerShdw>
          </a:effectLst>
        </p:spPr>
      </p:pic>
      <p:sp>
        <p:nvSpPr>
          <p:cNvPr id="4" name="Rectangle 3"/>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22" name="Picture 2"/>
          <p:cNvPicPr>
            <a:picLocks noChangeAspect="1" noChangeArrowheads="1"/>
          </p:cNvPicPr>
          <p:nvPr/>
        </p:nvPicPr>
        <p:blipFill>
          <a:blip r:embed="rId3"/>
          <a:srcRect/>
          <a:stretch>
            <a:fillRect/>
          </a:stretch>
        </p:blipFill>
        <p:spPr bwMode="auto">
          <a:xfrm>
            <a:off x="1607389" y="1621975"/>
            <a:ext cx="5763091" cy="4323219"/>
          </a:xfrm>
          <a:prstGeom prst="rect">
            <a:avLst/>
          </a:prstGeom>
          <a:solidFill>
            <a:schemeClr val="bg1"/>
          </a:solidFill>
          <a:effectLst>
            <a:outerShdw blurRad="50800" dist="190500" dir="2700000" algn="ctr" rotWithShape="0">
              <a:srgbClr val="000000">
                <a:alpha val="70000"/>
              </a:srgbClr>
            </a:outerShdw>
          </a:effectLst>
        </p:spPr>
      </p:pic>
      <p:sp>
        <p:nvSpPr>
          <p:cNvPr id="4" name="Rectangle 3"/>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8385" name="Picture 1"/>
          <p:cNvPicPr>
            <a:picLocks noChangeAspect="1" noChangeArrowheads="1"/>
          </p:cNvPicPr>
          <p:nvPr/>
        </p:nvPicPr>
        <p:blipFill>
          <a:blip r:embed="rId3"/>
          <a:srcRect/>
          <a:stretch>
            <a:fillRect/>
          </a:stretch>
        </p:blipFill>
        <p:spPr bwMode="auto">
          <a:xfrm>
            <a:off x="1468636" y="1482196"/>
            <a:ext cx="5996692" cy="4497241"/>
          </a:xfrm>
          <a:prstGeom prst="rect">
            <a:avLst/>
          </a:prstGeom>
          <a:solidFill>
            <a:schemeClr val="bg1"/>
          </a:solidFill>
          <a:effectLst>
            <a:outerShdw blurRad="50800" dist="190500" dir="2700000" algn="ctr" rotWithShape="0">
              <a:srgbClr val="000000">
                <a:alpha val="70000"/>
              </a:srgbClr>
            </a:outerShdw>
          </a:effectLst>
        </p:spPr>
      </p:pic>
      <p:sp>
        <p:nvSpPr>
          <p:cNvPr id="4" name="Rectangle 3"/>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1"/>
          <p:cNvPicPr>
            <a:picLocks noChangeAspect="1" noChangeArrowheads="1"/>
          </p:cNvPicPr>
          <p:nvPr/>
        </p:nvPicPr>
        <p:blipFill>
          <a:blip r:embed="rId3"/>
          <a:srcRect/>
          <a:stretch>
            <a:fillRect/>
          </a:stretch>
        </p:blipFill>
        <p:spPr bwMode="auto">
          <a:xfrm>
            <a:off x="1454990" y="1343437"/>
            <a:ext cx="6051284" cy="4538182"/>
          </a:xfrm>
          <a:prstGeom prst="rect">
            <a:avLst/>
          </a:prstGeom>
          <a:solidFill>
            <a:schemeClr val="bg1"/>
          </a:solidFill>
          <a:effectLst>
            <a:outerShdw blurRad="50800" dist="190500" dir="2700000" algn="ctr" rotWithShape="0">
              <a:srgbClr val="000000">
                <a:alpha val="70000"/>
              </a:srgbClr>
            </a:outerShdw>
          </a:effectLst>
        </p:spPr>
      </p:pic>
      <p:sp>
        <p:nvSpPr>
          <p:cNvPr id="4" name="Rectangle 3"/>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4530" name="Picture 2"/>
          <p:cNvPicPr>
            <a:picLocks noChangeAspect="1" noChangeArrowheads="1"/>
          </p:cNvPicPr>
          <p:nvPr/>
        </p:nvPicPr>
        <p:blipFill>
          <a:blip r:embed="rId3"/>
          <a:srcRect/>
          <a:stretch>
            <a:fillRect/>
          </a:stretch>
        </p:blipFill>
        <p:spPr bwMode="auto">
          <a:xfrm>
            <a:off x="1323833" y="1426422"/>
            <a:ext cx="6259850" cy="4694597"/>
          </a:xfrm>
          <a:prstGeom prst="rect">
            <a:avLst/>
          </a:prstGeom>
          <a:solidFill>
            <a:schemeClr val="bg1"/>
          </a:solidFill>
          <a:effectLst>
            <a:outerShdw blurRad="50800" dist="190500" dir="2700000" algn="ctr" rotWithShape="0">
              <a:srgbClr val="000000">
                <a:alpha val="70000"/>
              </a:srgbClr>
            </a:outerShdw>
          </a:effectLst>
        </p:spPr>
      </p:pic>
      <p:sp>
        <p:nvSpPr>
          <p:cNvPr id="4" name="Rectangle 3"/>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p:cNvPicPr>
            <a:picLocks noChangeAspect="1" noChangeArrowheads="1"/>
          </p:cNvPicPr>
          <p:nvPr/>
        </p:nvPicPr>
        <p:blipFill>
          <a:blip r:embed="rId3"/>
          <a:srcRect/>
          <a:stretch>
            <a:fillRect/>
          </a:stretch>
        </p:blipFill>
        <p:spPr bwMode="auto">
          <a:xfrm>
            <a:off x="661575" y="354330"/>
            <a:ext cx="4697730" cy="6149340"/>
          </a:xfrm>
          <a:prstGeom prst="rect">
            <a:avLst/>
          </a:prstGeom>
          <a:solidFill>
            <a:schemeClr val="bg1"/>
          </a:solidFill>
          <a:effectLst>
            <a:outerShdw blurRad="50800" dist="190500" dir="2700000" algn="ctr" rotWithShape="0">
              <a:srgbClr val="000000">
                <a:alpha val="70000"/>
              </a:srgbClr>
            </a:outerShdw>
          </a:effectLst>
        </p:spPr>
      </p:pic>
      <p:sp>
        <p:nvSpPr>
          <p:cNvPr id="3" name="Rectangle 2"/>
          <p:cNvSpPr>
            <a:spLocks noGrp="1"/>
          </p:cNvSpPr>
          <p:nvPr/>
        </p:nvSpPr>
        <p:spPr>
          <a:xfrm>
            <a:off x="5797658" y="2222300"/>
            <a:ext cx="2732194" cy="434443"/>
          </a:xfrm>
          <a:prstGeom prst="rect">
            <a:avLst/>
          </a:prstGeom>
          <a:effectLst/>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b="0" i="1" dirty="0" smtClean="0">
                <a:solidFill>
                  <a:srgbClr val="F0A22E">
                    <a:lumMod val="50000"/>
                  </a:srgbClr>
                </a:solidFill>
                <a:latin typeface="Calibri" pitchFamily="34" charset="0"/>
                <a:cs typeface="Calibri" pitchFamily="34" charset="0"/>
              </a:rPr>
              <a:t>Creation</a:t>
            </a:r>
            <a:r>
              <a:rPr lang="en-US" sz="3200" b="0" dirty="0" smtClean="0">
                <a:solidFill>
                  <a:srgbClr val="F0A22E">
                    <a:lumMod val="50000"/>
                  </a:srgbClr>
                </a:solidFill>
                <a:latin typeface="Calibri" pitchFamily="34" charset="0"/>
                <a:cs typeface="Calibri" pitchFamily="34" charset="0"/>
              </a:rPr>
              <a:t> </a:t>
            </a:r>
            <a:r>
              <a:rPr lang="en-US" sz="3200" dirty="0" smtClean="0">
                <a:solidFill>
                  <a:srgbClr val="F0A22E">
                    <a:lumMod val="50000"/>
                  </a:srgbClr>
                </a:solidFill>
                <a:latin typeface="Calibri" pitchFamily="34" charset="0"/>
                <a:cs typeface="Calibri" pitchFamily="34" charset="0"/>
              </a:rPr>
              <a:t>35</a:t>
            </a:r>
            <a:r>
              <a:rPr lang="en-US" sz="3200" b="0" dirty="0" smtClean="0">
                <a:solidFill>
                  <a:srgbClr val="F0A22E">
                    <a:lumMod val="50000"/>
                  </a:srgbClr>
                </a:solidFill>
                <a:latin typeface="Calibri" pitchFamily="34" charset="0"/>
                <a:cs typeface="Calibri" pitchFamily="34" charset="0"/>
              </a:rPr>
              <a:t>(1), </a:t>
            </a:r>
          </a:p>
          <a:p>
            <a:pPr>
              <a:lnSpc>
                <a:spcPct val="90000"/>
              </a:lnSpc>
            </a:pPr>
            <a:r>
              <a:rPr lang="en-US" sz="3200" b="0" dirty="0" smtClean="0">
                <a:solidFill>
                  <a:srgbClr val="F0A22E">
                    <a:lumMod val="50000"/>
                  </a:srgbClr>
                </a:solidFill>
                <a:latin typeface="Calibri" pitchFamily="34" charset="0"/>
                <a:cs typeface="Calibri" pitchFamily="34" charset="0"/>
              </a:rPr>
              <a:t>January 2013</a:t>
            </a:r>
            <a:endParaRPr lang="en-US" sz="3200" b="0" dirty="0">
              <a:solidFill>
                <a:srgbClr val="F0A22E">
                  <a:lumMod val="50000"/>
                </a:srgbClr>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533400" y="609600"/>
            <a:ext cx="4191000" cy="2308658"/>
          </a:xfrm>
          <a:prstGeom prst="rect">
            <a:avLst/>
          </a:prstGeom>
          <a:noFill/>
          <a:ln w="9525">
            <a:noFill/>
            <a:miter lim="800000"/>
            <a:headEnd/>
            <a:tailEnd/>
          </a:ln>
        </p:spPr>
      </p:pic>
      <p:sp>
        <p:nvSpPr>
          <p:cNvPr id="5" name="TextBox 4"/>
          <p:cNvSpPr txBox="1"/>
          <p:nvPr/>
        </p:nvSpPr>
        <p:spPr>
          <a:xfrm>
            <a:off x="685800" y="3154501"/>
            <a:ext cx="7772400" cy="2862322"/>
          </a:xfrm>
          <a:prstGeom prst="rect">
            <a:avLst/>
          </a:prstGeom>
          <a:noFill/>
        </p:spPr>
        <p:txBody>
          <a:bodyPr wrap="square" rtlCol="0">
            <a:spAutoFit/>
          </a:bodyPr>
          <a:lstStyle/>
          <a:p>
            <a:pPr>
              <a:spcBef>
                <a:spcPct val="0"/>
              </a:spcBef>
            </a:pPr>
            <a:r>
              <a:rPr lang="en-AU" sz="3600" dirty="0" err="1" smtClean="0">
                <a:ea typeface="+mj-ea"/>
                <a:cs typeface="+mj-cs"/>
              </a:rPr>
              <a:t>Anyone who thinks the world is less than 10,000 years old … you have to be staggeringly ignorant, which most of them are, or if you are not ignorant, you have got to be insane.</a:t>
            </a:r>
          </a:p>
        </p:txBody>
      </p:sp>
      <p:sp>
        <p:nvSpPr>
          <p:cNvPr id="6" name="TextBox 5"/>
          <p:cNvSpPr txBox="1"/>
          <p:nvPr/>
        </p:nvSpPr>
        <p:spPr>
          <a:xfrm>
            <a:off x="4917142" y="419632"/>
            <a:ext cx="3946550" cy="1938984"/>
          </a:xfrm>
          <a:prstGeom prst="rect">
            <a:avLst/>
          </a:prstGeom>
          <a:noFill/>
        </p:spPr>
        <p:txBody>
          <a:bodyPr wrap="square" lIns="91436" tIns="45716" rIns="91436" bIns="45716" rtlCol="0">
            <a:spAutoFit/>
          </a:bodyPr>
          <a:lstStyle/>
          <a:p>
            <a:pPr algn="ctr" defTabSz="914130"/>
            <a:r>
              <a:rPr lang="en-AU" sz="4000" b="1" dirty="0" smtClean="0">
                <a:solidFill>
                  <a:srgbClr val="000099"/>
                </a:solidFill>
                <a:effectLst>
                  <a:outerShdw blurRad="38100" dist="38100" dir="10800000" algn="tl">
                    <a:srgbClr val="000000">
                      <a:alpha val="43137"/>
                    </a:srgbClr>
                  </a:outerShdw>
                </a:effectLst>
                <a:latin typeface="+mj-lt"/>
                <a:ea typeface="+mj-ea"/>
                <a:cs typeface="Calibri" pitchFamily="34" charset="0"/>
              </a:rPr>
              <a:t>Richard Dawkins on Young-Earth Creationists</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b="1" dirty="0" smtClean="0">
                <a:solidFill>
                  <a:srgbClr val="000099"/>
                </a:solidFill>
                <a:effectLst>
                  <a:outerShdw blurRad="38100" dist="38100" dir="10800000" algn="tl">
                    <a:srgbClr val="000000">
                      <a:alpha val="43137"/>
                    </a:srgbClr>
                  </a:outerShdw>
                </a:effectLst>
                <a:cs typeface="Calibri" pitchFamily="34" charset="0"/>
              </a:rPr>
              <a:t>Time:</a:t>
            </a:r>
            <a:endParaRPr lang="en-US" sz="4000" b="1"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2109020" y="2437488"/>
            <a:ext cx="6400799"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b="1" dirty="0" smtClean="0">
                <a:solidFill>
                  <a:schemeClr val="accent2">
                    <a:lumMod val="75000"/>
                  </a:schemeClr>
                </a:solidFill>
                <a:effectLst>
                  <a:outerShdw blurRad="38100" dist="38100" dir="10800000" algn="tl">
                    <a:srgbClr val="000000">
                      <a:alpha val="43137"/>
                    </a:srgbClr>
                  </a:outerShdw>
                </a:effectLst>
                <a:cs typeface="Calibri" pitchFamily="34" charset="0"/>
              </a:rPr>
              <a:t>It’s the crux of th</a:t>
            </a:r>
            <a:r>
              <a:rPr lang="en-US" sz="5000" dirty="0" smtClean="0">
                <a:solidFill>
                  <a:schemeClr val="accent2">
                    <a:lumMod val="75000"/>
                  </a:schemeClr>
                </a:solidFill>
                <a:effectLst>
                  <a:outerShdw blurRad="38100" dist="38100" dir="10800000" algn="tl">
                    <a:srgbClr val="000000">
                      <a:alpha val="43137"/>
                    </a:srgbClr>
                  </a:outerShdw>
                </a:effectLst>
                <a:cs typeface="Calibri" pitchFamily="34" charset="0"/>
              </a:rPr>
              <a:t>e worldview issue</a:t>
            </a:r>
            <a:endParaRPr lang="en-US" sz="5000" b="1" dirty="0">
              <a:solidFill>
                <a:schemeClr val="accent2">
                  <a:lumMod val="75000"/>
                </a:scheme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43475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1371601" y="1586124"/>
            <a:ext cx="7444852"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buFont typeface="Arial" pitchFamily="34" charset="0"/>
              <a:buChar char="•"/>
            </a:pP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All radioactive ‘dates’ are based on assumptions.</a:t>
            </a:r>
          </a:p>
          <a:p>
            <a:pPr>
              <a:buFont typeface="Arial" pitchFamily="34" charset="0"/>
              <a:buChar char="•"/>
            </a:pP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They are not scientific facts.</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928045" y="980395"/>
            <a:ext cx="7279067" cy="5455879"/>
          </a:xfrm>
          <a:prstGeom prst="rect">
            <a:avLst/>
          </a:prstGeom>
          <a:noFill/>
          <a:ln w="9525">
            <a:noFill/>
            <a:miter lim="800000"/>
            <a:headEnd/>
            <a:tailEnd/>
          </a:ln>
        </p:spPr>
      </p:pic>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8" name="Text Box 34"/>
          <p:cNvSpPr txBox="1">
            <a:spLocks noChangeArrowheads="1"/>
          </p:cNvSpPr>
          <p:nvPr/>
        </p:nvSpPr>
        <p:spPr bwMode="auto">
          <a:xfrm>
            <a:off x="4719316" y="1638361"/>
            <a:ext cx="3425353" cy="584767"/>
          </a:xfrm>
          <a:prstGeom prst="rect">
            <a:avLst/>
          </a:prstGeom>
          <a:noFill/>
          <a:ln w="9525">
            <a:noFill/>
            <a:miter lim="800000"/>
            <a:headEnd/>
            <a:tailEnd/>
          </a:ln>
        </p:spPr>
        <p:txBody>
          <a:bodyPr wrap="none" lIns="91436" tIns="45716" rIns="91436" bIns="45716">
            <a:spAutoFit/>
          </a:bodyPr>
          <a:lstStyle/>
          <a:p>
            <a:pPr defTabSz="914400" eaLnBrk="0" fontAlgn="base" hangingPunct="0">
              <a:spcBef>
                <a:spcPct val="0"/>
              </a:spcBef>
              <a:spcAft>
                <a:spcPct val="0"/>
              </a:spcAft>
            </a:pPr>
            <a:r>
              <a:rPr lang="en-US" sz="3200" b="1" dirty="0">
                <a:solidFill>
                  <a:srgbClr val="FFFF00"/>
                </a:solidFill>
              </a:rPr>
              <a:t>Rate = </a:t>
            </a:r>
            <a:r>
              <a:rPr lang="en-US" sz="3200" b="1" dirty="0" smtClean="0">
                <a:solidFill>
                  <a:srgbClr val="FFFF00"/>
                </a:solidFill>
              </a:rPr>
              <a:t>30 </a:t>
            </a:r>
            <a:r>
              <a:rPr lang="en-US" sz="3200" b="1" dirty="0">
                <a:solidFill>
                  <a:srgbClr val="FFFF00"/>
                </a:solidFill>
              </a:rPr>
              <a:t>ml/hour</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826" name="Rectangle 2"/>
          <p:cNvSpPr>
            <a:spLocks noGrp="1" noChangeArrowheads="1"/>
          </p:cNvSpPr>
          <p:nvPr>
            <p:ph type="title"/>
          </p:nvPr>
        </p:nvSpPr>
        <p:spPr>
          <a:xfrm>
            <a:off x="250825" y="1341438"/>
            <a:ext cx="3816350" cy="1727200"/>
          </a:xfrm>
        </p:spPr>
        <p:txBody>
          <a:bodyPr>
            <a:normAutofit fontScale="90000"/>
          </a:bodyPr>
          <a:lstStyle/>
          <a:p>
            <a:r>
              <a:rPr lang="en-US">
                <a:solidFill>
                  <a:srgbClr val="FFCCFF"/>
                </a:solidFill>
              </a:rPr>
              <a:t>Mass spectrometer Ar/Ar</a:t>
            </a:r>
            <a:endParaRPr lang="en-US"/>
          </a:p>
        </p:txBody>
      </p:sp>
      <p:pic>
        <p:nvPicPr>
          <p:cNvPr id="1741830" name="Picture 6" descr="argonlab3"/>
          <p:cNvPicPr>
            <a:picLocks noGrp="1" noChangeAspect="1" noChangeArrowheads="1"/>
          </p:cNvPicPr>
          <p:nvPr>
            <p:ph idx="1"/>
          </p:nvPr>
        </p:nvPicPr>
        <p:blipFill>
          <a:blip r:embed="rId3" cstate="print"/>
          <a:srcRect/>
          <a:stretch>
            <a:fillRect/>
          </a:stretch>
        </p:blipFill>
        <p:spPr>
          <a:xfrm>
            <a:off x="400336" y="770424"/>
            <a:ext cx="3762375" cy="5643563"/>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1741828" name="Text Box 4"/>
          <p:cNvSpPr txBox="1">
            <a:spLocks noChangeArrowheads="1"/>
          </p:cNvSpPr>
          <p:nvPr/>
        </p:nvSpPr>
        <p:spPr bwMode="auto">
          <a:xfrm>
            <a:off x="4440156" y="412015"/>
            <a:ext cx="4571999" cy="1202510"/>
          </a:xfrm>
          <a:prstGeom prst="rect">
            <a:avLst/>
          </a:prstGeom>
          <a:noFill/>
          <a:ln w="12700">
            <a:noFill/>
            <a:miter lim="800000"/>
            <a:headEnd/>
            <a:tailEnd/>
          </a:ln>
          <a:effectLst/>
        </p:spPr>
        <p:txBody>
          <a:bodyPr wrap="square" lIns="90000" tIns="46800" rIns="90000" bIns="46800">
            <a:spAutoFit/>
          </a:bodyPr>
          <a:lstStyle/>
          <a:p>
            <a:pPr algn="ctr" defTabSz="914400" eaLnBrk="0" fontAlgn="base" hangingPunct="0">
              <a:spcBef>
                <a:spcPct val="50000"/>
              </a:spcBef>
              <a:spcAft>
                <a:spcPct val="0"/>
              </a:spcAft>
            </a:pPr>
            <a:r>
              <a:rPr lang="en-US" sz="3600" b="1" dirty="0" smtClean="0">
                <a:solidFill>
                  <a:srgbClr val="000099"/>
                </a:solidFill>
                <a:effectLst>
                  <a:outerShdw blurRad="38100" dist="38100" dir="2700000" algn="tl">
                    <a:srgbClr val="000000">
                      <a:alpha val="43137"/>
                    </a:srgbClr>
                  </a:outerShdw>
                </a:effectLst>
                <a:latin typeface="+mj-lt"/>
                <a:cs typeface="Calibri" pitchFamily="34" charset="0"/>
              </a:rPr>
              <a:t>High Precision </a:t>
            </a:r>
            <a:r>
              <a:rPr lang="en-US" sz="3600" b="1" dirty="0" err="1" smtClean="0">
                <a:solidFill>
                  <a:srgbClr val="000099"/>
                </a:solidFill>
                <a:effectLst>
                  <a:outerShdw blurRad="38100" dist="38100" dir="2700000" algn="tl">
                    <a:srgbClr val="000000">
                      <a:alpha val="43137"/>
                    </a:srgbClr>
                  </a:outerShdw>
                </a:effectLst>
                <a:latin typeface="+mj-lt"/>
                <a:cs typeface="Calibri" pitchFamily="34" charset="0"/>
              </a:rPr>
              <a:t>Ar–Ar</a:t>
            </a:r>
            <a:r>
              <a:rPr lang="en-US" sz="3600" b="1" dirty="0" smtClean="0">
                <a:solidFill>
                  <a:srgbClr val="000099"/>
                </a:solidFill>
                <a:effectLst>
                  <a:outerShdw blurRad="38100" dist="38100" dir="2700000" algn="tl">
                    <a:srgbClr val="000000">
                      <a:alpha val="43137"/>
                    </a:srgbClr>
                  </a:outerShdw>
                </a:effectLst>
                <a:latin typeface="+mj-lt"/>
                <a:cs typeface="Calibri" pitchFamily="34" charset="0"/>
              </a:rPr>
              <a:t> Mass Spectrometer</a:t>
            </a:r>
            <a:endParaRPr lang="en-AU" sz="3600" b="1" dirty="0" smtClean="0">
              <a:solidFill>
                <a:srgbClr val="000099"/>
              </a:solidFill>
              <a:effectLst>
                <a:outerShdw blurRad="38100" dist="38100" dir="2700000" algn="tl">
                  <a:srgbClr val="000000">
                    <a:alpha val="43137"/>
                  </a:srgbClr>
                </a:outerShdw>
              </a:effectLst>
              <a:latin typeface="+mj-lt"/>
              <a:cs typeface="Calibri" pitchFamily="34" charset="0"/>
            </a:endParaRPr>
          </a:p>
        </p:txBody>
      </p:sp>
      <p:sp>
        <p:nvSpPr>
          <p:cNvPr id="1741829" name="Text Box 5"/>
          <p:cNvSpPr txBox="1">
            <a:spLocks noChangeArrowheads="1"/>
          </p:cNvSpPr>
          <p:nvPr/>
        </p:nvSpPr>
        <p:spPr bwMode="auto">
          <a:xfrm>
            <a:off x="4648200" y="4572000"/>
            <a:ext cx="4357687" cy="1325620"/>
          </a:xfrm>
          <a:prstGeom prst="rect">
            <a:avLst/>
          </a:prstGeom>
          <a:noFill/>
          <a:ln w="12700">
            <a:noFill/>
            <a:miter lim="800000"/>
            <a:headEnd/>
            <a:tailEnd/>
          </a:ln>
          <a:effectLst/>
        </p:spPr>
        <p:txBody>
          <a:bodyPr lIns="90000" tIns="46800" rIns="90000" bIns="46800">
            <a:spAutoFit/>
          </a:bodyPr>
          <a:lstStyle/>
          <a:p>
            <a:pPr algn="ctr" defTabSz="914400" eaLnBrk="0" fontAlgn="base" hangingPunct="0">
              <a:spcBef>
                <a:spcPct val="50000"/>
              </a:spcBef>
              <a:spcAft>
                <a:spcPct val="0"/>
              </a:spcAft>
            </a:pPr>
            <a:r>
              <a:rPr lang="en-US" sz="4000" b="1" dirty="0" smtClean="0">
                <a:latin typeface="+mj-lt"/>
                <a:cs typeface="Calibri" pitchFamily="34" charset="0"/>
              </a:rPr>
              <a:t>It measures </a:t>
            </a:r>
            <a:r>
              <a:rPr lang="en-US" sz="4000" b="1" dirty="0" err="1" smtClean="0">
                <a:latin typeface="+mj-lt"/>
                <a:cs typeface="Calibri" pitchFamily="34" charset="0"/>
              </a:rPr>
              <a:t>Ar</a:t>
            </a:r>
            <a:r>
              <a:rPr lang="en-US" sz="4000" b="1" dirty="0" smtClean="0">
                <a:latin typeface="+mj-lt"/>
                <a:cs typeface="Calibri" pitchFamily="34" charset="0"/>
              </a:rPr>
              <a:t> in the </a:t>
            </a:r>
            <a:r>
              <a:rPr lang="en-US" sz="4000" b="1" dirty="0" smtClean="0">
                <a:solidFill>
                  <a:srgbClr val="C00000"/>
                </a:solidFill>
                <a:latin typeface="+mj-lt"/>
                <a:cs typeface="Calibri" pitchFamily="34" charset="0"/>
              </a:rPr>
              <a:t>PRESENT</a:t>
            </a:r>
            <a:endParaRPr lang="en-AU" sz="4000" b="1" dirty="0" smtClean="0">
              <a:solidFill>
                <a:srgbClr val="C00000"/>
              </a:solidFill>
              <a:latin typeface="+mj-lt"/>
              <a:cs typeface="Calibri" pitchFamily="34" charset="0"/>
            </a:endParaRPr>
          </a:p>
        </p:txBody>
      </p:sp>
      <p:sp>
        <p:nvSpPr>
          <p:cNvPr id="6" name="Text Box 5"/>
          <p:cNvSpPr txBox="1">
            <a:spLocks noChangeArrowheads="1"/>
          </p:cNvSpPr>
          <p:nvPr/>
        </p:nvSpPr>
        <p:spPr bwMode="auto">
          <a:xfrm>
            <a:off x="4648200" y="2551378"/>
            <a:ext cx="4357687" cy="1325620"/>
          </a:xfrm>
          <a:prstGeom prst="rect">
            <a:avLst/>
          </a:prstGeom>
          <a:noFill/>
          <a:ln w="12700">
            <a:noFill/>
            <a:miter lim="800000"/>
            <a:headEnd/>
            <a:tailEnd/>
          </a:ln>
          <a:effectLst/>
        </p:spPr>
        <p:txBody>
          <a:bodyPr lIns="90000" tIns="46800" rIns="90000" bIns="46800">
            <a:spAutoFit/>
          </a:bodyPr>
          <a:lstStyle/>
          <a:p>
            <a:pPr algn="ctr" defTabSz="914400" eaLnBrk="0" fontAlgn="base" hangingPunct="0">
              <a:spcBef>
                <a:spcPct val="50000"/>
              </a:spcBef>
              <a:spcAft>
                <a:spcPct val="0"/>
              </a:spcAft>
            </a:pPr>
            <a:r>
              <a:rPr lang="en-US" sz="4000" b="1" dirty="0" smtClean="0">
                <a:latin typeface="+mj-lt"/>
                <a:cs typeface="Calibri" pitchFamily="34" charset="0"/>
              </a:rPr>
              <a:t>It does not measure age</a:t>
            </a:r>
            <a:endParaRPr lang="en-AU" sz="4000" b="1" dirty="0" smtClean="0">
              <a:latin typeface="+mj-lt"/>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741829"/>
                                        </p:tgtEl>
                                        <p:attrNameLst>
                                          <p:attrName>style.visibility</p:attrName>
                                        </p:attrNameLst>
                                      </p:cBhvr>
                                      <p:to>
                                        <p:strVal val="visible"/>
                                      </p:to>
                                    </p:set>
                                    <p:animEffect transition="in" filter="checkerboard(across)">
                                      <p:cBhvr>
                                        <p:cTn id="12" dur="500"/>
                                        <p:tgtEl>
                                          <p:spTgt spid="1741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29"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p:nvPr/>
        </p:nvGrpSpPr>
        <p:grpSpPr>
          <a:xfrm>
            <a:off x="386948" y="530132"/>
            <a:ext cx="3749880" cy="5815727"/>
            <a:chOff x="-3558640" y="476250"/>
            <a:chExt cx="3284875" cy="4738836"/>
          </a:xfrm>
        </p:grpSpPr>
        <p:pic>
          <p:nvPicPr>
            <p:cNvPr id="11" name="Picture 10"/>
            <p:cNvPicPr>
              <a:picLocks noChangeAspect="1" noChangeArrowheads="1"/>
            </p:cNvPicPr>
            <p:nvPr/>
          </p:nvPicPr>
          <p:blipFill>
            <a:blip r:embed="rId3" cstate="print"/>
            <a:srcRect/>
            <a:stretch>
              <a:fillRect/>
            </a:stretch>
          </p:blipFill>
          <p:spPr bwMode="auto">
            <a:xfrm>
              <a:off x="-3558640" y="476250"/>
              <a:ext cx="3284875" cy="4738836"/>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12" name="TextBox 11"/>
            <p:cNvSpPr txBox="1"/>
            <p:nvPr/>
          </p:nvSpPr>
          <p:spPr>
            <a:xfrm>
              <a:off x="-2844140" y="1186875"/>
              <a:ext cx="1938929" cy="584775"/>
            </a:xfrm>
            <a:prstGeom prst="rect">
              <a:avLst/>
            </a:prstGeom>
            <a:noFill/>
          </p:spPr>
          <p:txBody>
            <a:bodyPr wrap="none" rtlCol="0">
              <a:spAutoFit/>
            </a:bodyPr>
            <a:lstStyle/>
            <a:p>
              <a:r>
                <a:rPr lang="en-AU" sz="3200" b="1" dirty="0" smtClean="0">
                  <a:solidFill>
                    <a:prstClr val="black"/>
                  </a:solidFill>
                  <a:latin typeface="Calibri" pitchFamily="34" charset="0"/>
                </a:rPr>
                <a:t>Potassium</a:t>
              </a:r>
              <a:endParaRPr lang="en-AU" sz="3200" b="1" dirty="0">
                <a:solidFill>
                  <a:prstClr val="black"/>
                </a:solidFill>
                <a:latin typeface="Calibri" pitchFamily="34" charset="0"/>
              </a:endParaRPr>
            </a:p>
          </p:txBody>
        </p:sp>
        <p:sp>
          <p:nvSpPr>
            <p:cNvPr id="13" name="TextBox 12"/>
            <p:cNvSpPr txBox="1"/>
            <p:nvPr/>
          </p:nvSpPr>
          <p:spPr>
            <a:xfrm>
              <a:off x="-2491840" y="4311075"/>
              <a:ext cx="1204945" cy="584775"/>
            </a:xfrm>
            <a:prstGeom prst="rect">
              <a:avLst/>
            </a:prstGeom>
            <a:noFill/>
          </p:spPr>
          <p:txBody>
            <a:bodyPr wrap="none" rtlCol="0">
              <a:spAutoFit/>
            </a:bodyPr>
            <a:lstStyle/>
            <a:p>
              <a:r>
                <a:rPr lang="en-AU" sz="3200" b="1" dirty="0" smtClean="0">
                  <a:solidFill>
                    <a:prstClr val="black"/>
                  </a:solidFill>
                  <a:latin typeface="Calibri" pitchFamily="34" charset="0"/>
                </a:rPr>
                <a:t>Argon</a:t>
              </a:r>
              <a:endParaRPr lang="en-AU" sz="3200" b="1" dirty="0">
                <a:solidFill>
                  <a:prstClr val="black"/>
                </a:solidFill>
                <a:latin typeface="Calibri" pitchFamily="34" charset="0"/>
              </a:endParaRPr>
            </a:p>
          </p:txBody>
        </p:sp>
      </p:grpSp>
      <p:sp>
        <p:nvSpPr>
          <p:cNvPr id="608260" name="AutoShape 4"/>
          <p:cNvSpPr>
            <a:spLocks noChangeArrowheads="1"/>
          </p:cNvSpPr>
          <p:nvPr/>
        </p:nvSpPr>
        <p:spPr bwMode="auto">
          <a:xfrm flipH="1">
            <a:off x="3402728" y="4868863"/>
            <a:ext cx="5616575" cy="863600"/>
          </a:xfrm>
          <a:prstGeom prst="homePlate">
            <a:avLst>
              <a:gd name="adj" fmla="val 162592"/>
            </a:avLst>
          </a:prstGeom>
          <a:solidFill>
            <a:srgbClr val="FFFF00"/>
          </a:solidFill>
          <a:ln w="76200">
            <a:solidFill>
              <a:srgbClr val="FF9900"/>
            </a:solidFill>
            <a:miter lim="800000"/>
            <a:headEnd/>
            <a:tailEnd/>
          </a:ln>
        </p:spPr>
        <p:txBody>
          <a:bodyPr wrap="none" anchor="ctr"/>
          <a:lstStyle/>
          <a:p>
            <a:pPr algn="ctr" eaLnBrk="0" hangingPunct="0"/>
            <a:r>
              <a:rPr lang="en-US" sz="4000">
                <a:solidFill>
                  <a:srgbClr val="CC0000"/>
                </a:solidFill>
                <a:latin typeface="Arial Black" pitchFamily="34" charset="0"/>
              </a:rPr>
              <a:t>Starting amount?</a:t>
            </a:r>
          </a:p>
        </p:txBody>
      </p:sp>
      <p:sp>
        <p:nvSpPr>
          <p:cNvPr id="608261" name="AutoShape 5"/>
          <p:cNvSpPr>
            <a:spLocks noChangeArrowheads="1"/>
          </p:cNvSpPr>
          <p:nvPr/>
        </p:nvSpPr>
        <p:spPr bwMode="auto">
          <a:xfrm flipH="1">
            <a:off x="3185241" y="1412875"/>
            <a:ext cx="5616575" cy="863600"/>
          </a:xfrm>
          <a:prstGeom prst="homePlate">
            <a:avLst>
              <a:gd name="adj" fmla="val 162592"/>
            </a:avLst>
          </a:prstGeom>
          <a:solidFill>
            <a:srgbClr val="FFFF00"/>
          </a:solidFill>
          <a:ln w="76200">
            <a:solidFill>
              <a:srgbClr val="FF9900"/>
            </a:solidFill>
            <a:miter lim="800000"/>
            <a:headEnd/>
            <a:tailEnd/>
          </a:ln>
        </p:spPr>
        <p:txBody>
          <a:bodyPr wrap="none" anchor="ctr"/>
          <a:lstStyle/>
          <a:p>
            <a:pPr algn="ctr" eaLnBrk="0" hangingPunct="0"/>
            <a:r>
              <a:rPr lang="en-US" sz="4000">
                <a:solidFill>
                  <a:srgbClr val="CC0000"/>
                </a:solidFill>
                <a:latin typeface="Arial Black" pitchFamily="34" charset="0"/>
              </a:rPr>
              <a:t>Starting amount?</a:t>
            </a:r>
          </a:p>
        </p:txBody>
      </p:sp>
      <p:sp>
        <p:nvSpPr>
          <p:cNvPr id="608262" name="AutoShape 6"/>
          <p:cNvSpPr>
            <a:spLocks noChangeArrowheads="1"/>
          </p:cNvSpPr>
          <p:nvPr/>
        </p:nvSpPr>
        <p:spPr bwMode="auto">
          <a:xfrm rot="20889276" flipH="1">
            <a:off x="1981868" y="692150"/>
            <a:ext cx="5616575" cy="863600"/>
          </a:xfrm>
          <a:prstGeom prst="homePlate">
            <a:avLst>
              <a:gd name="adj" fmla="val 162592"/>
            </a:avLst>
          </a:prstGeom>
          <a:solidFill>
            <a:srgbClr val="FFFF00"/>
          </a:solidFill>
          <a:ln w="76200">
            <a:solidFill>
              <a:srgbClr val="FF9900"/>
            </a:solidFill>
            <a:miter lim="800000"/>
            <a:headEnd/>
            <a:tailEnd/>
          </a:ln>
        </p:spPr>
        <p:txBody>
          <a:bodyPr wrap="none" anchor="ctr"/>
          <a:lstStyle/>
          <a:p>
            <a:pPr algn="ctr" eaLnBrk="0" hangingPunct="0"/>
            <a:r>
              <a:rPr lang="en-US" sz="4000" b="1">
                <a:solidFill>
                  <a:srgbClr val="CC0000"/>
                </a:solidFill>
                <a:latin typeface="Arial Black" pitchFamily="34" charset="0"/>
              </a:rPr>
              <a:t>Any gained?</a:t>
            </a:r>
          </a:p>
        </p:txBody>
      </p:sp>
      <p:sp>
        <p:nvSpPr>
          <p:cNvPr id="608263" name="AutoShape 7"/>
          <p:cNvSpPr>
            <a:spLocks noChangeArrowheads="1"/>
          </p:cNvSpPr>
          <p:nvPr/>
        </p:nvSpPr>
        <p:spPr bwMode="auto">
          <a:xfrm rot="710724">
            <a:off x="2413668" y="2203450"/>
            <a:ext cx="5616575" cy="793750"/>
          </a:xfrm>
          <a:prstGeom prst="homePlate">
            <a:avLst>
              <a:gd name="adj" fmla="val 176900"/>
            </a:avLst>
          </a:prstGeom>
          <a:solidFill>
            <a:srgbClr val="FFFF00"/>
          </a:solidFill>
          <a:ln w="76200">
            <a:solidFill>
              <a:srgbClr val="FF9900"/>
            </a:solidFill>
            <a:miter lim="800000"/>
            <a:headEnd/>
            <a:tailEnd/>
          </a:ln>
        </p:spPr>
        <p:txBody>
          <a:bodyPr wrap="none" anchor="ctr"/>
          <a:lstStyle/>
          <a:p>
            <a:pPr algn="ctr" eaLnBrk="0" hangingPunct="0"/>
            <a:r>
              <a:rPr lang="en-US" sz="4000" b="1">
                <a:solidFill>
                  <a:srgbClr val="CC0000"/>
                </a:solidFill>
                <a:latin typeface="Arial Black" pitchFamily="34" charset="0"/>
              </a:rPr>
              <a:t>Any lost?</a:t>
            </a:r>
          </a:p>
        </p:txBody>
      </p:sp>
      <p:sp>
        <p:nvSpPr>
          <p:cNvPr id="608264" name="AutoShape 8"/>
          <p:cNvSpPr>
            <a:spLocks noChangeArrowheads="1"/>
          </p:cNvSpPr>
          <p:nvPr/>
        </p:nvSpPr>
        <p:spPr bwMode="auto">
          <a:xfrm rot="20889276" flipH="1">
            <a:off x="2702593" y="4005263"/>
            <a:ext cx="5616575" cy="863600"/>
          </a:xfrm>
          <a:prstGeom prst="homePlate">
            <a:avLst>
              <a:gd name="adj" fmla="val 162592"/>
            </a:avLst>
          </a:prstGeom>
          <a:solidFill>
            <a:srgbClr val="FFFF00"/>
          </a:solidFill>
          <a:ln w="76200">
            <a:solidFill>
              <a:srgbClr val="FF9900"/>
            </a:solidFill>
            <a:miter lim="800000"/>
            <a:headEnd/>
            <a:tailEnd/>
          </a:ln>
        </p:spPr>
        <p:txBody>
          <a:bodyPr wrap="none" anchor="ctr"/>
          <a:lstStyle/>
          <a:p>
            <a:pPr algn="ctr" eaLnBrk="0" hangingPunct="0"/>
            <a:r>
              <a:rPr lang="en-US" sz="4000" b="1">
                <a:solidFill>
                  <a:srgbClr val="CC0000"/>
                </a:solidFill>
                <a:latin typeface="Arial Black" pitchFamily="34" charset="0"/>
              </a:rPr>
              <a:t>Any gained?</a:t>
            </a:r>
          </a:p>
        </p:txBody>
      </p:sp>
      <p:sp>
        <p:nvSpPr>
          <p:cNvPr id="608265" name="AutoShape 9"/>
          <p:cNvSpPr>
            <a:spLocks noChangeArrowheads="1"/>
          </p:cNvSpPr>
          <p:nvPr/>
        </p:nvSpPr>
        <p:spPr bwMode="auto">
          <a:xfrm rot="710724">
            <a:off x="2558131" y="5661025"/>
            <a:ext cx="5616575" cy="793750"/>
          </a:xfrm>
          <a:prstGeom prst="homePlate">
            <a:avLst>
              <a:gd name="adj" fmla="val 176900"/>
            </a:avLst>
          </a:prstGeom>
          <a:solidFill>
            <a:srgbClr val="FFFF00"/>
          </a:solidFill>
          <a:ln w="76200">
            <a:solidFill>
              <a:srgbClr val="FF9900"/>
            </a:solidFill>
            <a:miter lim="800000"/>
            <a:headEnd/>
            <a:tailEnd/>
          </a:ln>
        </p:spPr>
        <p:txBody>
          <a:bodyPr wrap="none" anchor="ctr"/>
          <a:lstStyle/>
          <a:p>
            <a:pPr algn="ctr" eaLnBrk="0" hangingPunct="0"/>
            <a:r>
              <a:rPr lang="en-US" sz="4000" b="1">
                <a:solidFill>
                  <a:srgbClr val="CC0000"/>
                </a:solidFill>
                <a:latin typeface="Arial Black" pitchFamily="34" charset="0"/>
              </a:rPr>
              <a:t>Any lost?</a:t>
            </a:r>
          </a:p>
        </p:txBody>
      </p:sp>
      <p:sp>
        <p:nvSpPr>
          <p:cNvPr id="608266" name="AutoShape 10"/>
          <p:cNvSpPr>
            <a:spLocks noChangeArrowheads="1"/>
          </p:cNvSpPr>
          <p:nvPr/>
        </p:nvSpPr>
        <p:spPr bwMode="auto">
          <a:xfrm flipH="1">
            <a:off x="2426198" y="3141663"/>
            <a:ext cx="4283075" cy="649287"/>
          </a:xfrm>
          <a:prstGeom prst="homePlate">
            <a:avLst>
              <a:gd name="adj" fmla="val 164915"/>
            </a:avLst>
          </a:prstGeom>
          <a:solidFill>
            <a:srgbClr val="FFFF00"/>
          </a:solidFill>
          <a:ln w="76200">
            <a:solidFill>
              <a:srgbClr val="FF9900"/>
            </a:solidFill>
            <a:miter lim="800000"/>
            <a:headEnd/>
            <a:tailEnd/>
          </a:ln>
        </p:spPr>
        <p:txBody>
          <a:bodyPr wrap="none" anchor="ctr"/>
          <a:lstStyle/>
          <a:p>
            <a:pPr algn="ctr" eaLnBrk="0" hangingPunct="0"/>
            <a:r>
              <a:rPr lang="en-US" sz="4000">
                <a:solidFill>
                  <a:srgbClr val="CC0000"/>
                </a:solidFill>
                <a:latin typeface="Arial Black" pitchFamily="34" charset="0"/>
              </a:rPr>
              <a:t>Rate?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08261"/>
                                        </p:tgtEl>
                                        <p:attrNameLst>
                                          <p:attrName>style.visibility</p:attrName>
                                        </p:attrNameLst>
                                      </p:cBhvr>
                                      <p:to>
                                        <p:strVal val="visible"/>
                                      </p:to>
                                    </p:set>
                                    <p:animEffect transition="in" filter="wipe(right)">
                                      <p:cBhvr>
                                        <p:cTn id="7" dur="500"/>
                                        <p:tgtEl>
                                          <p:spTgt spid="608261"/>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608260"/>
                                        </p:tgtEl>
                                        <p:attrNameLst>
                                          <p:attrName>style.visibility</p:attrName>
                                        </p:attrNameLst>
                                      </p:cBhvr>
                                      <p:to>
                                        <p:strVal val="visible"/>
                                      </p:to>
                                    </p:set>
                                    <p:animEffect transition="in" filter="wipe(right)">
                                      <p:cBhvr>
                                        <p:cTn id="11" dur="500"/>
                                        <p:tgtEl>
                                          <p:spTgt spid="60826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608262"/>
                                        </p:tgtEl>
                                        <p:attrNameLst>
                                          <p:attrName>style.visibility</p:attrName>
                                        </p:attrNameLst>
                                      </p:cBhvr>
                                      <p:to>
                                        <p:strVal val="visible"/>
                                      </p:to>
                                    </p:set>
                                    <p:animEffect transition="in" filter="wipe(right)">
                                      <p:cBhvr>
                                        <p:cTn id="16" dur="500"/>
                                        <p:tgtEl>
                                          <p:spTgt spid="60826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08263"/>
                                        </p:tgtEl>
                                        <p:attrNameLst>
                                          <p:attrName>style.visibility</p:attrName>
                                        </p:attrNameLst>
                                      </p:cBhvr>
                                      <p:to>
                                        <p:strVal val="visible"/>
                                      </p:to>
                                    </p:set>
                                    <p:animEffect transition="in" filter="wipe(left)">
                                      <p:cBhvr>
                                        <p:cTn id="20" dur="500"/>
                                        <p:tgtEl>
                                          <p:spTgt spid="60826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608264"/>
                                        </p:tgtEl>
                                        <p:attrNameLst>
                                          <p:attrName>style.visibility</p:attrName>
                                        </p:attrNameLst>
                                      </p:cBhvr>
                                      <p:to>
                                        <p:strVal val="visible"/>
                                      </p:to>
                                    </p:set>
                                    <p:animEffect transition="in" filter="wipe(right)">
                                      <p:cBhvr>
                                        <p:cTn id="25" dur="500"/>
                                        <p:tgtEl>
                                          <p:spTgt spid="608264"/>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08265"/>
                                        </p:tgtEl>
                                        <p:attrNameLst>
                                          <p:attrName>style.visibility</p:attrName>
                                        </p:attrNameLst>
                                      </p:cBhvr>
                                      <p:to>
                                        <p:strVal val="visible"/>
                                      </p:to>
                                    </p:set>
                                    <p:animEffect transition="in" filter="wipe(left)">
                                      <p:cBhvr>
                                        <p:cTn id="29" dur="500"/>
                                        <p:tgtEl>
                                          <p:spTgt spid="60826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608266"/>
                                        </p:tgtEl>
                                        <p:attrNameLst>
                                          <p:attrName>style.visibility</p:attrName>
                                        </p:attrNameLst>
                                      </p:cBhvr>
                                      <p:to>
                                        <p:strVal val="visible"/>
                                      </p:to>
                                    </p:set>
                                    <p:animEffect transition="in" filter="wipe(right)">
                                      <p:cBhvr>
                                        <p:cTn id="34" dur="500"/>
                                        <p:tgtEl>
                                          <p:spTgt spid="608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8260" grpId="0" animBg="1"/>
      <p:bldP spid="608261" grpId="0" animBg="1"/>
      <p:bldP spid="608262" grpId="0" animBg="1"/>
      <p:bldP spid="608263" grpId="0" animBg="1"/>
      <p:bldP spid="608264" grpId="0" animBg="1"/>
      <p:bldP spid="608265" grpId="0" animBg="1"/>
      <p:bldP spid="60826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3440" y="1524000"/>
            <a:ext cx="5347850" cy="1323431"/>
          </a:xfrm>
          <a:prstGeom prst="rect">
            <a:avLst/>
          </a:prstGeom>
          <a:noFill/>
        </p:spPr>
        <p:txBody>
          <a:bodyPr wrap="square" lIns="91436" tIns="45716" rIns="91436" bIns="45716" rtlCol="0">
            <a:spAutoFit/>
          </a:bodyPr>
          <a:lstStyle/>
          <a:p>
            <a:pPr defTabSz="914130">
              <a:buFont typeface="Arial" pitchFamily="34" charset="0"/>
              <a:buChar char="•"/>
            </a:pPr>
            <a:r>
              <a:rPr lang="en-AU" sz="4000" dirty="0" smtClean="0">
                <a:latin typeface="Calibri" pitchFamily="34" charset="0"/>
                <a:cs typeface="Calibri" pitchFamily="34" charset="0"/>
              </a:rPr>
              <a:t>No Instrument can measure age</a:t>
            </a:r>
            <a:endParaRPr lang="en-AU" sz="4000" dirty="0">
              <a:latin typeface="Calibri" pitchFamily="34" charset="0"/>
              <a:cs typeface="Calibri" pitchFamily="34" charset="0"/>
            </a:endParaRPr>
          </a:p>
        </p:txBody>
      </p:sp>
      <p:sp>
        <p:nvSpPr>
          <p:cNvPr id="6" name="TextBox 5"/>
          <p:cNvSpPr txBox="1"/>
          <p:nvPr/>
        </p:nvSpPr>
        <p:spPr>
          <a:xfrm>
            <a:off x="3635992" y="2943769"/>
            <a:ext cx="5271650" cy="1323431"/>
          </a:xfrm>
          <a:prstGeom prst="rect">
            <a:avLst/>
          </a:prstGeom>
          <a:noFill/>
        </p:spPr>
        <p:txBody>
          <a:bodyPr wrap="square" lIns="91436" tIns="45716" rIns="91436" bIns="45716" rtlCol="0">
            <a:spAutoFit/>
          </a:bodyPr>
          <a:lstStyle/>
          <a:p>
            <a:pPr defTabSz="914130">
              <a:buFont typeface="Arial" pitchFamily="34" charset="0"/>
              <a:buChar char="•"/>
            </a:pPr>
            <a:r>
              <a:rPr lang="en-AU" sz="4000" dirty="0" smtClean="0">
                <a:latin typeface="Calibri" pitchFamily="34" charset="0"/>
                <a:cs typeface="Calibri" pitchFamily="34" charset="0"/>
              </a:rPr>
              <a:t>Every age calculation is based on assumptions</a:t>
            </a:r>
            <a:endParaRPr lang="en-AU" sz="4000" dirty="0">
              <a:latin typeface="Calibri" pitchFamily="34" charset="0"/>
              <a:cs typeface="Calibri" pitchFamily="34" charset="0"/>
            </a:endParaRPr>
          </a:p>
        </p:txBody>
      </p:sp>
      <p:sp>
        <p:nvSpPr>
          <p:cNvPr id="7" name="TextBox 6"/>
          <p:cNvSpPr txBox="1"/>
          <p:nvPr/>
        </p:nvSpPr>
        <p:spPr>
          <a:xfrm>
            <a:off x="457200" y="4495800"/>
            <a:ext cx="8382000" cy="1323431"/>
          </a:xfrm>
          <a:prstGeom prst="rect">
            <a:avLst/>
          </a:prstGeom>
          <a:noFill/>
        </p:spPr>
        <p:txBody>
          <a:bodyPr wrap="square" lIns="91436" tIns="45716" rIns="91436" bIns="45716" rtlCol="0">
            <a:spAutoFit/>
          </a:bodyPr>
          <a:lstStyle/>
          <a:p>
            <a:pPr defTabSz="914130">
              <a:buFont typeface="Arial" pitchFamily="34" charset="0"/>
              <a:buChar char="•"/>
            </a:pPr>
            <a:r>
              <a:rPr lang="en-AU" sz="4000" dirty="0" smtClean="0">
                <a:latin typeface="Calibri" pitchFamily="34" charset="0"/>
                <a:cs typeface="Calibri" pitchFamily="34" charset="0"/>
              </a:rPr>
              <a:t>Scientists change their assumptions to make sense of the measurements</a:t>
            </a:r>
            <a:endParaRPr lang="en-AU" sz="4000" dirty="0">
              <a:latin typeface="Calibri" pitchFamily="34" charset="0"/>
              <a:cs typeface="Calibri" pitchFamily="34" charset="0"/>
            </a:endParaRPr>
          </a:p>
        </p:txBody>
      </p:sp>
      <p:pic>
        <p:nvPicPr>
          <p:cNvPr id="1026" name="Picture 2"/>
          <p:cNvPicPr>
            <a:picLocks noChangeAspect="1" noChangeArrowheads="1"/>
          </p:cNvPicPr>
          <p:nvPr/>
        </p:nvPicPr>
        <p:blipFill>
          <a:blip r:embed="rId3" cstate="print"/>
          <a:srcRect/>
          <a:stretch>
            <a:fillRect/>
          </a:stretch>
        </p:blipFill>
        <p:spPr bwMode="auto">
          <a:xfrm>
            <a:off x="457200" y="1600200"/>
            <a:ext cx="2864685" cy="2590800"/>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8" name="Text Box 4"/>
          <p:cNvSpPr txBox="1">
            <a:spLocks noChangeArrowheads="1"/>
          </p:cNvSpPr>
          <p:nvPr/>
        </p:nvSpPr>
        <p:spPr bwMode="auto">
          <a:xfrm>
            <a:off x="723763" y="627797"/>
            <a:ext cx="8129287" cy="710067"/>
          </a:xfrm>
          <a:prstGeom prst="rect">
            <a:avLst/>
          </a:prstGeom>
          <a:noFill/>
          <a:ln w="12700">
            <a:noFill/>
            <a:miter lim="800000"/>
            <a:headEnd/>
            <a:tailEnd/>
          </a:ln>
          <a:effectLst/>
        </p:spPr>
        <p:txBody>
          <a:bodyPr wrap="square" lIns="90000" tIns="46800" rIns="90000" bIns="46800">
            <a:spAutoFit/>
          </a:bodyPr>
          <a:lstStyle/>
          <a:p>
            <a:pPr algn="ctr" defTabSz="914400" eaLnBrk="0" fontAlgn="base" hangingPunct="0">
              <a:spcBef>
                <a:spcPct val="50000"/>
              </a:spcBef>
              <a:spcAft>
                <a:spcPct val="0"/>
              </a:spcAft>
            </a:pPr>
            <a:r>
              <a:rPr lang="en-US" sz="4000" b="1" dirty="0" smtClean="0">
                <a:solidFill>
                  <a:srgbClr val="000099"/>
                </a:solidFill>
                <a:effectLst>
                  <a:outerShdw blurRad="38100" dist="38100" dir="2700000" algn="tl">
                    <a:srgbClr val="000000">
                      <a:alpha val="43137"/>
                    </a:srgbClr>
                  </a:outerShdw>
                </a:effectLst>
                <a:latin typeface="+mj-lt"/>
                <a:cs typeface="Calibri" pitchFamily="34" charset="0"/>
              </a:rPr>
              <a:t>Scientific Dating Methods</a:t>
            </a:r>
            <a:endParaRPr lang="en-AU" sz="4000" b="1" dirty="0" smtClean="0">
              <a:solidFill>
                <a:srgbClr val="000099"/>
              </a:solidFill>
              <a:effectLst>
                <a:outerShdw blurRad="38100" dist="38100" dir="2700000" algn="tl">
                  <a:srgbClr val="000000">
                    <a:alpha val="43137"/>
                  </a:srgbClr>
                </a:outerShdw>
              </a:effectLst>
              <a:latin typeface="+mj-l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982640" y="2153700"/>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Scientists change their assumptions to make sense of the measurements</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2333766" y="832513"/>
            <a:ext cx="4572141" cy="5685564"/>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3" name="TextBox 2"/>
          <p:cNvSpPr txBox="1"/>
          <p:nvPr/>
        </p:nvSpPr>
        <p:spPr>
          <a:xfrm>
            <a:off x="3640958" y="4086488"/>
            <a:ext cx="2053503" cy="744819"/>
          </a:xfrm>
          <a:prstGeom prst="rect">
            <a:avLst/>
          </a:prstGeom>
          <a:noFill/>
        </p:spPr>
        <p:txBody>
          <a:bodyPr wrap="none" lIns="82292" tIns="41148" rIns="82292" bIns="41148" rtlCol="0">
            <a:spAutoFit/>
          </a:bodyPr>
          <a:lstStyle/>
          <a:p>
            <a:pPr defTabSz="914400" fontAlgn="base">
              <a:spcBef>
                <a:spcPct val="50000"/>
              </a:spcBef>
              <a:spcAft>
                <a:spcPct val="0"/>
              </a:spcAft>
            </a:pPr>
            <a:r>
              <a:rPr lang="en-AU" sz="4300" b="1" dirty="0" smtClean="0">
                <a:solidFill>
                  <a:srgbClr val="FFC000"/>
                </a:solidFill>
                <a:latin typeface="Calibri" pitchFamily="34" charset="0"/>
                <a:cs typeface="Calibri" pitchFamily="34" charset="0"/>
              </a:rPr>
              <a:t>KBS Tuff</a:t>
            </a:r>
            <a:endParaRPr lang="en-AU" sz="4300" b="1" dirty="0">
              <a:solidFill>
                <a:srgbClr val="FFC000"/>
              </a:solidFill>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243423" y="2238041"/>
            <a:ext cx="2417606" cy="2417606"/>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13" name="Parallelogram 12"/>
          <p:cNvSpPr/>
          <p:nvPr/>
        </p:nvSpPr>
        <p:spPr>
          <a:xfrm>
            <a:off x="-46080" y="1051502"/>
            <a:ext cx="9240215" cy="1015785"/>
          </a:xfrm>
          <a:prstGeom prst="parallelogram">
            <a:avLst>
              <a:gd name="adj" fmla="val 6073"/>
            </a:avLst>
          </a:prstGeom>
          <a:blipFill>
            <a:blip r:embed="rId4" cstate="print"/>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rtlCol="0" anchor="ctr"/>
          <a:lstStyle/>
          <a:p>
            <a:pPr algn="ctr" defTabSz="914400" fontAlgn="base">
              <a:spcBef>
                <a:spcPct val="0"/>
              </a:spcBef>
              <a:spcAft>
                <a:spcPct val="0"/>
              </a:spcAft>
            </a:pPr>
            <a:endParaRPr lang="en-US" sz="2900" dirty="0">
              <a:solidFill>
                <a:srgbClr val="FFFFFF"/>
              </a:solidFill>
            </a:endParaRPr>
          </a:p>
        </p:txBody>
      </p:sp>
      <p:sp>
        <p:nvSpPr>
          <p:cNvPr id="14" name="TextBox 13"/>
          <p:cNvSpPr txBox="1"/>
          <p:nvPr/>
        </p:nvSpPr>
        <p:spPr>
          <a:xfrm>
            <a:off x="343890" y="1211704"/>
            <a:ext cx="1718732" cy="646323"/>
          </a:xfrm>
          <a:prstGeom prst="rect">
            <a:avLst/>
          </a:prstGeom>
          <a:noFill/>
        </p:spPr>
        <p:txBody>
          <a:bodyPr wrap="none" lIns="91436" tIns="45716" rIns="91436" bIns="45716" rtlCol="0">
            <a:spAutoFit/>
          </a:bodyPr>
          <a:lstStyle/>
          <a:p>
            <a:pPr defTabSz="914400" fontAlgn="base">
              <a:spcBef>
                <a:spcPct val="0"/>
              </a:spcBef>
              <a:spcAft>
                <a:spcPct val="0"/>
              </a:spcAft>
            </a:pPr>
            <a:r>
              <a:rPr lang="en-US" sz="3600" b="1" dirty="0" smtClean="0">
                <a:solidFill>
                  <a:srgbClr val="000000"/>
                </a:solidFill>
                <a:effectLst>
                  <a:outerShdw blurRad="38100" dist="38100" dir="2700000" algn="tl">
                    <a:srgbClr val="000000">
                      <a:alpha val="43137"/>
                    </a:srgbClr>
                  </a:outerShdw>
                </a:effectLst>
                <a:latin typeface="+mj-lt"/>
              </a:rPr>
              <a:t>KBS tuff</a:t>
            </a:r>
            <a:endParaRPr lang="en-US" sz="3600" b="1" dirty="0">
              <a:solidFill>
                <a:srgbClr val="000000"/>
              </a:solidFill>
              <a:effectLst>
                <a:outerShdw blurRad="38100" dist="38100" dir="2700000" algn="tl">
                  <a:srgbClr val="000000">
                    <a:alpha val="43137"/>
                  </a:srgbClr>
                </a:outerShdw>
              </a:effectLst>
              <a:latin typeface="+mj-lt"/>
            </a:endParaRPr>
          </a:p>
        </p:txBody>
      </p:sp>
      <p:sp>
        <p:nvSpPr>
          <p:cNvPr id="15" name="TextBox 14"/>
          <p:cNvSpPr txBox="1"/>
          <p:nvPr/>
        </p:nvSpPr>
        <p:spPr>
          <a:xfrm>
            <a:off x="930166" y="282250"/>
            <a:ext cx="7230798" cy="646331"/>
          </a:xfrm>
          <a:prstGeom prst="rect">
            <a:avLst/>
          </a:prstGeom>
          <a:noFill/>
        </p:spPr>
        <p:txBody>
          <a:bodyPr wrap="square" lIns="91436" tIns="45716" rIns="91436" bIns="45716" rtlCol="0">
            <a:spAutoFit/>
          </a:bodyPr>
          <a:lstStyle/>
          <a:p>
            <a:pPr defTabSz="914400" fontAlgn="base">
              <a:spcBef>
                <a:spcPct val="0"/>
              </a:spcBef>
              <a:spcAft>
                <a:spcPct val="0"/>
              </a:spcAft>
            </a:pPr>
            <a:r>
              <a:rPr lang="en-US" sz="3600" dirty="0" smtClean="0">
                <a:solidFill>
                  <a:srgbClr val="000099"/>
                </a:solidFill>
                <a:effectLst>
                  <a:outerShdw blurRad="38100" dist="38100" dir="2700000" algn="tl">
                    <a:srgbClr val="000000">
                      <a:alpha val="43137"/>
                    </a:srgbClr>
                  </a:outerShdw>
                </a:effectLst>
                <a:latin typeface="+mj-lt"/>
              </a:rPr>
              <a:t>Fossils: elephant, pig, ape, tools</a:t>
            </a:r>
            <a:endParaRPr lang="en-US" sz="3600" dirty="0">
              <a:solidFill>
                <a:srgbClr val="000099"/>
              </a:solidFill>
              <a:effectLst>
                <a:outerShdw blurRad="38100" dist="38100" dir="2700000" algn="tl">
                  <a:srgbClr val="000000">
                    <a:alpha val="43137"/>
                  </a:srgbClr>
                </a:outerShdw>
              </a:effectLst>
              <a:latin typeface="+mj-lt"/>
            </a:endParaRPr>
          </a:p>
        </p:txBody>
      </p:sp>
      <p:sp>
        <p:nvSpPr>
          <p:cNvPr id="16" name="TextBox 15"/>
          <p:cNvSpPr txBox="1"/>
          <p:nvPr/>
        </p:nvSpPr>
        <p:spPr>
          <a:xfrm>
            <a:off x="415809" y="2395182"/>
            <a:ext cx="5643602" cy="538601"/>
          </a:xfrm>
          <a:prstGeom prst="rect">
            <a:avLst/>
          </a:prstGeom>
          <a:noFill/>
        </p:spPr>
        <p:txBody>
          <a:bodyPr wrap="square" lIns="91436" tIns="45716" rIns="91436" bIns="45716" rtlCol="0">
            <a:spAutoFit/>
          </a:bodyPr>
          <a:lstStyle/>
          <a:p>
            <a:pPr defTabSz="914400" fontAlgn="base">
              <a:spcBef>
                <a:spcPct val="0"/>
              </a:spcBef>
              <a:spcAft>
                <a:spcPct val="0"/>
              </a:spcAft>
            </a:pPr>
            <a:r>
              <a:rPr lang="en-US" sz="2900" dirty="0" smtClean="0">
                <a:solidFill>
                  <a:srgbClr val="C00000"/>
                </a:solidFill>
                <a:effectLst>
                  <a:outerShdw blurRad="38100" dist="38100" dir="2700000" algn="tl">
                    <a:srgbClr val="000000">
                      <a:alpha val="43137"/>
                    </a:srgbClr>
                  </a:outerShdw>
                </a:effectLst>
                <a:latin typeface="+mj-lt"/>
              </a:rPr>
              <a:t>K-</a:t>
            </a:r>
            <a:r>
              <a:rPr lang="en-US" sz="2900" dirty="0" err="1" smtClean="0">
                <a:solidFill>
                  <a:srgbClr val="C00000"/>
                </a:solidFill>
                <a:effectLst>
                  <a:outerShdw blurRad="38100" dist="38100" dir="2700000" algn="tl">
                    <a:srgbClr val="000000">
                      <a:alpha val="43137"/>
                    </a:srgbClr>
                  </a:outerShdw>
                </a:effectLst>
                <a:latin typeface="+mj-lt"/>
              </a:rPr>
              <a:t>Ar</a:t>
            </a:r>
            <a:r>
              <a:rPr lang="en-US" sz="2900" dirty="0" smtClean="0">
                <a:solidFill>
                  <a:srgbClr val="C00000"/>
                </a:solidFill>
                <a:effectLst>
                  <a:outerShdw blurRad="38100" dist="38100" dir="2700000" algn="tl">
                    <a:srgbClr val="000000">
                      <a:alpha val="43137"/>
                    </a:srgbClr>
                  </a:outerShdw>
                </a:effectLst>
                <a:latin typeface="+mj-lt"/>
              </a:rPr>
              <a:t> tuff: 212–230 Ma</a:t>
            </a:r>
            <a:endParaRPr lang="en-US" sz="2900" dirty="0">
              <a:solidFill>
                <a:srgbClr val="C00000"/>
              </a:solidFill>
              <a:effectLst>
                <a:outerShdw blurRad="38100" dist="38100" dir="2700000" algn="tl">
                  <a:srgbClr val="000000">
                    <a:alpha val="43137"/>
                  </a:srgbClr>
                </a:outerShdw>
              </a:effectLst>
              <a:latin typeface="+mj-lt"/>
            </a:endParaRPr>
          </a:p>
        </p:txBody>
      </p:sp>
      <p:sp>
        <p:nvSpPr>
          <p:cNvPr id="17" name="TextBox 16"/>
          <p:cNvSpPr txBox="1"/>
          <p:nvPr/>
        </p:nvSpPr>
        <p:spPr>
          <a:xfrm>
            <a:off x="415804" y="3209523"/>
            <a:ext cx="8001056" cy="538601"/>
          </a:xfrm>
          <a:prstGeom prst="rect">
            <a:avLst/>
          </a:prstGeom>
          <a:noFill/>
        </p:spPr>
        <p:txBody>
          <a:bodyPr wrap="square" lIns="91436" tIns="45716" rIns="91436" bIns="45716" rtlCol="0">
            <a:spAutoFit/>
          </a:bodyPr>
          <a:lstStyle/>
          <a:p>
            <a:pPr defTabSz="914400" fontAlgn="base">
              <a:spcBef>
                <a:spcPct val="0"/>
              </a:spcBef>
              <a:spcAft>
                <a:spcPct val="0"/>
              </a:spcAft>
            </a:pPr>
            <a:r>
              <a:rPr lang="en-US" sz="2900" dirty="0" smtClean="0">
                <a:solidFill>
                  <a:srgbClr val="C00000"/>
                </a:solidFill>
                <a:effectLst>
                  <a:outerShdw blurRad="38100" dist="38100" dir="2700000" algn="tl">
                    <a:srgbClr val="000000">
                      <a:alpha val="43137"/>
                    </a:srgbClr>
                  </a:outerShdw>
                </a:effectLst>
                <a:latin typeface="+mj-lt"/>
              </a:rPr>
              <a:t>K-</a:t>
            </a:r>
            <a:r>
              <a:rPr lang="en-US" sz="2900" dirty="0" err="1" smtClean="0">
                <a:solidFill>
                  <a:srgbClr val="C00000"/>
                </a:solidFill>
                <a:effectLst>
                  <a:outerShdw blurRad="38100" dist="38100" dir="2700000" algn="tl">
                    <a:srgbClr val="000000">
                      <a:alpha val="43137"/>
                    </a:srgbClr>
                  </a:outerShdw>
                </a:effectLst>
                <a:latin typeface="+mj-lt"/>
              </a:rPr>
              <a:t>Ar</a:t>
            </a:r>
            <a:r>
              <a:rPr lang="en-US" sz="2900" dirty="0" smtClean="0">
                <a:solidFill>
                  <a:srgbClr val="C00000"/>
                </a:solidFill>
                <a:effectLst>
                  <a:outerShdw blurRad="38100" dist="38100" dir="2700000" algn="tl">
                    <a:srgbClr val="000000">
                      <a:alpha val="43137"/>
                    </a:srgbClr>
                  </a:outerShdw>
                </a:effectLst>
                <a:latin typeface="+mj-lt"/>
              </a:rPr>
              <a:t> feldspar, pumice: 2.61 Ma</a:t>
            </a:r>
            <a:endParaRPr lang="en-US" sz="2900" dirty="0">
              <a:solidFill>
                <a:srgbClr val="C00000"/>
              </a:solidFill>
              <a:effectLst>
                <a:outerShdw blurRad="38100" dist="38100" dir="2700000" algn="tl">
                  <a:srgbClr val="000000">
                    <a:alpha val="43137"/>
                  </a:srgbClr>
                </a:outerShdw>
              </a:effectLst>
              <a:latin typeface="+mj-lt"/>
            </a:endParaRPr>
          </a:p>
        </p:txBody>
      </p:sp>
      <p:sp>
        <p:nvSpPr>
          <p:cNvPr id="18" name="TextBox 17"/>
          <p:cNvSpPr txBox="1"/>
          <p:nvPr/>
        </p:nvSpPr>
        <p:spPr>
          <a:xfrm>
            <a:off x="388508" y="5099751"/>
            <a:ext cx="8001056" cy="538601"/>
          </a:xfrm>
          <a:prstGeom prst="rect">
            <a:avLst/>
          </a:prstGeom>
          <a:noFill/>
        </p:spPr>
        <p:txBody>
          <a:bodyPr wrap="square" lIns="91436" tIns="45716" rIns="91436" bIns="45716" rtlCol="0">
            <a:spAutoFit/>
          </a:bodyPr>
          <a:lstStyle/>
          <a:p>
            <a:pPr defTabSz="914400" fontAlgn="base">
              <a:spcBef>
                <a:spcPct val="0"/>
              </a:spcBef>
              <a:spcAft>
                <a:spcPct val="0"/>
              </a:spcAft>
            </a:pPr>
            <a:r>
              <a:rPr lang="en-US" sz="2900" dirty="0" smtClean="0">
                <a:solidFill>
                  <a:srgbClr val="C00000"/>
                </a:solidFill>
                <a:effectLst>
                  <a:outerShdw blurRad="38100" dist="38100" dir="2700000" algn="tl">
                    <a:srgbClr val="000000">
                      <a:alpha val="43137"/>
                    </a:srgbClr>
                  </a:outerShdw>
                </a:effectLst>
                <a:latin typeface="+mj-lt"/>
              </a:rPr>
              <a:t>K-</a:t>
            </a:r>
            <a:r>
              <a:rPr lang="en-US" sz="2900" dirty="0" err="1" smtClean="0">
                <a:solidFill>
                  <a:srgbClr val="C00000"/>
                </a:solidFill>
                <a:effectLst>
                  <a:outerShdw blurRad="38100" dist="38100" dir="2700000" algn="tl">
                    <a:srgbClr val="000000">
                      <a:alpha val="43137"/>
                    </a:srgbClr>
                  </a:outerShdw>
                </a:effectLst>
                <a:latin typeface="+mj-lt"/>
              </a:rPr>
              <a:t>Ar</a:t>
            </a:r>
            <a:r>
              <a:rPr lang="en-US" sz="2900" dirty="0" smtClean="0">
                <a:solidFill>
                  <a:srgbClr val="C00000"/>
                </a:solidFill>
                <a:effectLst>
                  <a:outerShdw blurRad="38100" dist="38100" dir="2700000" algn="tl">
                    <a:srgbClr val="000000">
                      <a:alpha val="43137"/>
                    </a:srgbClr>
                  </a:outerShdw>
                </a:effectLst>
                <a:latin typeface="+mj-lt"/>
              </a:rPr>
              <a:t> feldspar, pumice: 1.82 Ma</a:t>
            </a:r>
            <a:endParaRPr lang="en-US" sz="2900" dirty="0">
              <a:solidFill>
                <a:srgbClr val="C00000"/>
              </a:solidFill>
              <a:effectLst>
                <a:outerShdw blurRad="38100" dist="38100" dir="2700000" algn="tl">
                  <a:srgbClr val="000000">
                    <a:alpha val="43137"/>
                  </a:srgbClr>
                </a:outerShdw>
              </a:effectLst>
              <a:latin typeface="+mj-lt"/>
            </a:endParaRPr>
          </a:p>
        </p:txBody>
      </p:sp>
      <p:pic>
        <p:nvPicPr>
          <p:cNvPr id="552962" name="Picture 2"/>
          <p:cNvPicPr>
            <a:picLocks noChangeAspect="1" noChangeArrowheads="1"/>
          </p:cNvPicPr>
          <p:nvPr/>
        </p:nvPicPr>
        <p:blipFill>
          <a:blip r:embed="rId5" cstate="print"/>
          <a:srcRect/>
          <a:stretch>
            <a:fillRect/>
          </a:stretch>
        </p:blipFill>
        <p:spPr bwMode="auto">
          <a:xfrm>
            <a:off x="6243423" y="2274397"/>
            <a:ext cx="2371725" cy="2381250"/>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21" name="TextBox 20"/>
          <p:cNvSpPr txBox="1"/>
          <p:nvPr/>
        </p:nvSpPr>
        <p:spPr>
          <a:xfrm>
            <a:off x="388508" y="3915799"/>
            <a:ext cx="5854915" cy="984877"/>
          </a:xfrm>
          <a:prstGeom prst="rect">
            <a:avLst/>
          </a:prstGeom>
          <a:noFill/>
        </p:spPr>
        <p:txBody>
          <a:bodyPr wrap="square" lIns="91436" tIns="45716" rIns="91436" bIns="45716" rtlCol="0">
            <a:spAutoFit/>
          </a:bodyPr>
          <a:lstStyle/>
          <a:p>
            <a:pPr defTabSz="914400" fontAlgn="base">
              <a:spcBef>
                <a:spcPct val="0"/>
              </a:spcBef>
              <a:spcAft>
                <a:spcPct val="0"/>
              </a:spcAft>
            </a:pPr>
            <a:r>
              <a:rPr lang="en-US" sz="2900" dirty="0" smtClean="0">
                <a:solidFill>
                  <a:srgbClr val="C00000"/>
                </a:solidFill>
                <a:effectLst>
                  <a:outerShdw blurRad="38100" dist="38100" dir="2700000" algn="tl">
                    <a:srgbClr val="000000">
                      <a:alpha val="43137"/>
                    </a:srgbClr>
                  </a:outerShdw>
                </a:effectLst>
                <a:latin typeface="+mj-lt"/>
              </a:rPr>
              <a:t>Confirmed: </a:t>
            </a:r>
            <a:r>
              <a:rPr lang="en-US" sz="2900" dirty="0" err="1" smtClean="0">
                <a:solidFill>
                  <a:srgbClr val="C00000"/>
                </a:solidFill>
                <a:effectLst>
                  <a:outerShdw blurRad="38100" dist="38100" dir="2700000" algn="tl">
                    <a:srgbClr val="000000">
                      <a:alpha val="43137"/>
                    </a:srgbClr>
                  </a:outerShdw>
                </a:effectLst>
                <a:latin typeface="+mj-lt"/>
              </a:rPr>
              <a:t>paleomagnetism</a:t>
            </a:r>
            <a:r>
              <a:rPr lang="en-US" sz="2900" dirty="0" smtClean="0">
                <a:solidFill>
                  <a:srgbClr val="C00000"/>
                </a:solidFill>
                <a:effectLst>
                  <a:outerShdw blurRad="38100" dist="38100" dir="2700000" algn="tl">
                    <a:srgbClr val="000000">
                      <a:alpha val="43137"/>
                    </a:srgbClr>
                  </a:outerShdw>
                </a:effectLst>
                <a:latin typeface="+mj-lt"/>
              </a:rPr>
              <a:t>, fission tracks</a:t>
            </a:r>
            <a:endParaRPr lang="en-US" sz="2900" dirty="0">
              <a:solidFill>
                <a:srgbClr val="C00000"/>
              </a:solidFill>
              <a:effectLst>
                <a:outerShdw blurRad="38100" dist="38100" dir="2700000" algn="tl">
                  <a:srgbClr val="000000">
                    <a:alpha val="43137"/>
                  </a:srgbClr>
                </a:outerShdw>
              </a:effectLst>
              <a:latin typeface="+mj-lt"/>
            </a:endParaRPr>
          </a:p>
        </p:txBody>
      </p:sp>
      <p:sp>
        <p:nvSpPr>
          <p:cNvPr id="22" name="TextBox 21"/>
          <p:cNvSpPr txBox="1"/>
          <p:nvPr/>
        </p:nvSpPr>
        <p:spPr>
          <a:xfrm>
            <a:off x="388509" y="5709373"/>
            <a:ext cx="5984528" cy="984877"/>
          </a:xfrm>
          <a:prstGeom prst="rect">
            <a:avLst/>
          </a:prstGeom>
          <a:noFill/>
        </p:spPr>
        <p:txBody>
          <a:bodyPr wrap="square" lIns="91436" tIns="45716" rIns="91436" bIns="45716" rtlCol="0">
            <a:spAutoFit/>
          </a:bodyPr>
          <a:lstStyle/>
          <a:p>
            <a:pPr defTabSz="914400" fontAlgn="base">
              <a:spcBef>
                <a:spcPct val="0"/>
              </a:spcBef>
              <a:spcAft>
                <a:spcPct val="0"/>
              </a:spcAft>
            </a:pPr>
            <a:r>
              <a:rPr lang="en-US" sz="2900" dirty="0" smtClean="0">
                <a:solidFill>
                  <a:srgbClr val="C00000"/>
                </a:solidFill>
                <a:effectLst>
                  <a:outerShdw blurRad="38100" dist="38100" dir="2700000" algn="tl">
                    <a:srgbClr val="000000">
                      <a:alpha val="43137"/>
                    </a:srgbClr>
                  </a:outerShdw>
                </a:effectLst>
                <a:latin typeface="+mj-lt"/>
              </a:rPr>
              <a:t>Confirmed: </a:t>
            </a:r>
            <a:r>
              <a:rPr lang="en-US" sz="2900" dirty="0" err="1" smtClean="0">
                <a:solidFill>
                  <a:srgbClr val="C00000"/>
                </a:solidFill>
                <a:effectLst>
                  <a:outerShdw blurRad="38100" dist="38100" dir="2700000" algn="tl">
                    <a:srgbClr val="000000">
                      <a:alpha val="43137"/>
                    </a:srgbClr>
                  </a:outerShdw>
                </a:effectLst>
                <a:latin typeface="+mj-lt"/>
              </a:rPr>
              <a:t>paleomagnetism</a:t>
            </a:r>
            <a:r>
              <a:rPr lang="en-US" sz="2900" dirty="0" smtClean="0">
                <a:solidFill>
                  <a:srgbClr val="C00000"/>
                </a:solidFill>
                <a:effectLst>
                  <a:outerShdw blurRad="38100" dist="38100" dir="2700000" algn="tl">
                    <a:srgbClr val="000000">
                      <a:alpha val="43137"/>
                    </a:srgbClr>
                  </a:outerShdw>
                </a:effectLst>
                <a:latin typeface="+mj-lt"/>
              </a:rPr>
              <a:t>,  fission tracks</a:t>
            </a:r>
            <a:endParaRPr lang="en-US" sz="2900" dirty="0">
              <a:solidFill>
                <a:srgbClr val="C00000"/>
              </a:solidFill>
              <a:effectLst>
                <a:outerShdw blurRad="38100" dist="38100" dir="2700000" algn="tl">
                  <a:srgbClr val="000000">
                    <a:alpha val="43137"/>
                  </a:srgbClr>
                </a:outerShdw>
              </a:effectLst>
              <a:latin typeface="+mj-lt"/>
            </a:endParaRPr>
          </a:p>
        </p:txBody>
      </p:sp>
      <p:sp>
        <p:nvSpPr>
          <p:cNvPr id="23" name="TextBox 22"/>
          <p:cNvSpPr txBox="1"/>
          <p:nvPr/>
        </p:nvSpPr>
        <p:spPr>
          <a:xfrm>
            <a:off x="4558916" y="1259989"/>
            <a:ext cx="3827130" cy="523212"/>
          </a:xfrm>
          <a:prstGeom prst="rect">
            <a:avLst/>
          </a:prstGeom>
          <a:noFill/>
        </p:spPr>
        <p:txBody>
          <a:bodyPr wrap="none" lIns="91436" tIns="45716" rIns="91436" bIns="45716" rtlCol="0">
            <a:spAutoFit/>
          </a:bodyPr>
          <a:lstStyle/>
          <a:p>
            <a:pPr defTabSz="914400" fontAlgn="base">
              <a:spcBef>
                <a:spcPct val="0"/>
              </a:spcBef>
              <a:spcAft>
                <a:spcPct val="0"/>
              </a:spcAft>
            </a:pPr>
            <a:r>
              <a:rPr lang="en-US" sz="2800" b="1" dirty="0" smtClean="0">
                <a:solidFill>
                  <a:srgbClr val="000000"/>
                </a:solidFill>
                <a:latin typeface="+mj-lt"/>
              </a:rPr>
              <a:t>(Kay </a:t>
            </a:r>
            <a:r>
              <a:rPr lang="en-US" sz="2800" b="1" dirty="0" err="1" smtClean="0">
                <a:solidFill>
                  <a:srgbClr val="000000"/>
                </a:solidFill>
                <a:latin typeface="+mj-lt"/>
              </a:rPr>
              <a:t>Behrensmeyer</a:t>
            </a:r>
            <a:r>
              <a:rPr lang="en-US" sz="2800" b="1" dirty="0" smtClean="0">
                <a:solidFill>
                  <a:srgbClr val="000000"/>
                </a:solidFill>
                <a:latin typeface="+mj-lt"/>
              </a:rPr>
              <a:t> Site)</a:t>
            </a:r>
            <a:endParaRPr lang="en-US" sz="2800" b="1" dirty="0">
              <a:solidFill>
                <a:srgbClr val="000000"/>
              </a:solidFill>
              <a:latin typeface="+mj-lt"/>
            </a:endParaRPr>
          </a:p>
        </p:txBody>
      </p:sp>
      <p:pic>
        <p:nvPicPr>
          <p:cNvPr id="1027" name="Picture 3"/>
          <p:cNvPicPr>
            <a:picLocks noChangeAspect="1" noChangeArrowheads="1"/>
          </p:cNvPicPr>
          <p:nvPr/>
        </p:nvPicPr>
        <p:blipFill>
          <a:blip r:embed="rId6" cstate="print"/>
          <a:srcRect/>
          <a:stretch>
            <a:fillRect/>
          </a:stretch>
        </p:blipFill>
        <p:spPr bwMode="auto">
          <a:xfrm>
            <a:off x="6243423" y="2207961"/>
            <a:ext cx="2610434" cy="3434782"/>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25" name="TextBox 24"/>
          <p:cNvSpPr txBox="1"/>
          <p:nvPr/>
        </p:nvSpPr>
        <p:spPr>
          <a:xfrm>
            <a:off x="6627333" y="4758783"/>
            <a:ext cx="2009022" cy="812521"/>
          </a:xfrm>
          <a:prstGeom prst="rect">
            <a:avLst/>
          </a:prstGeom>
          <a:noFill/>
        </p:spPr>
        <p:txBody>
          <a:bodyPr wrap="square" lIns="91436" tIns="45716" rIns="91436" bIns="45716" rtlCol="0">
            <a:spAutoFit/>
          </a:bodyPr>
          <a:lstStyle/>
          <a:p>
            <a:pPr algn="ctr" defTabSz="914400" fontAlgn="base">
              <a:spcBef>
                <a:spcPct val="0"/>
              </a:spcBef>
              <a:spcAft>
                <a:spcPct val="0"/>
              </a:spcAft>
            </a:pPr>
            <a:r>
              <a:rPr lang="en-US" sz="2300" dirty="0" smtClean="0">
                <a:solidFill>
                  <a:srgbClr val="C00000"/>
                </a:solidFill>
                <a:effectLst>
                  <a:outerShdw blurRad="38100" dist="38100" dir="2700000" algn="tl">
                    <a:srgbClr val="000000">
                      <a:alpha val="43137"/>
                    </a:srgbClr>
                  </a:outerShdw>
                </a:effectLst>
                <a:latin typeface="Arial Black" pitchFamily="34" charset="0"/>
              </a:rPr>
              <a:t>Skull KNM-ER 1470</a:t>
            </a:r>
            <a:endParaRPr lang="en-US" sz="2300" dirty="0">
              <a:solidFill>
                <a:srgbClr val="C00000"/>
              </a:solidFill>
              <a:effectLst>
                <a:outerShdw blurRad="38100" dist="38100" dir="2700000" algn="tl">
                  <a:srgbClr val="000000">
                    <a:alpha val="43137"/>
                  </a:srgbClr>
                </a:outerShdw>
              </a:effectLst>
              <a:latin typeface="Arial Black" pitchFamily="34" charset="0"/>
            </a:endParaRPr>
          </a:p>
        </p:txBody>
      </p:sp>
      <p:grpSp>
        <p:nvGrpSpPr>
          <p:cNvPr id="2" name="Group 32"/>
          <p:cNvGrpSpPr/>
          <p:nvPr/>
        </p:nvGrpSpPr>
        <p:grpSpPr>
          <a:xfrm>
            <a:off x="475584" y="2418440"/>
            <a:ext cx="4601311" cy="433946"/>
            <a:chOff x="255464" y="2429215"/>
            <a:chExt cx="5112568" cy="804721"/>
          </a:xfrm>
        </p:grpSpPr>
        <p:cxnSp>
          <p:nvCxnSpPr>
            <p:cNvPr id="27" name="Straight Connector 26"/>
            <p:cNvCxnSpPr/>
            <p:nvPr/>
          </p:nvCxnSpPr>
          <p:spPr>
            <a:xfrm>
              <a:off x="255464" y="2441848"/>
              <a:ext cx="5112568" cy="79208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255464" y="2429215"/>
              <a:ext cx="5112568" cy="79208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3" name="Group 33"/>
          <p:cNvGrpSpPr/>
          <p:nvPr/>
        </p:nvGrpSpPr>
        <p:grpSpPr>
          <a:xfrm>
            <a:off x="540389" y="3104964"/>
            <a:ext cx="5508612" cy="1684987"/>
            <a:chOff x="327472" y="3449960"/>
            <a:chExt cx="6336704" cy="1872208"/>
          </a:xfrm>
        </p:grpSpPr>
        <p:cxnSp>
          <p:nvCxnSpPr>
            <p:cNvPr id="29" name="Straight Connector 28"/>
            <p:cNvCxnSpPr/>
            <p:nvPr/>
          </p:nvCxnSpPr>
          <p:spPr>
            <a:xfrm rot="10800000" flipV="1">
              <a:off x="327472" y="3449960"/>
              <a:ext cx="6120680" cy="1872208"/>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10800000">
              <a:off x="479872" y="3602360"/>
              <a:ext cx="6184304" cy="1503784"/>
            </a:xfrm>
            <a:prstGeom prst="line">
              <a:avLst/>
            </a:prstGeom>
            <a:ln w="127000">
              <a:solidFill>
                <a:srgbClr val="FF0000"/>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dissolv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xit" presetSubtype="0" fill="hold" nodeType="clickEffect">
                                  <p:stCondLst>
                                    <p:cond delay="0"/>
                                  </p:stCondLst>
                                  <p:childTnLst>
                                    <p:animEffect transition="out" filter="dissolve">
                                      <p:cBhvr>
                                        <p:cTn id="34" dur="500"/>
                                        <p:tgtEl>
                                          <p:spTgt spid="1026"/>
                                        </p:tgtEl>
                                      </p:cBhvr>
                                    </p:animEffect>
                                    <p:set>
                                      <p:cBhvr>
                                        <p:cTn id="35" dur="1" fill="hold">
                                          <p:stCondLst>
                                            <p:cond delay="499"/>
                                          </p:stCondLst>
                                        </p:cTn>
                                        <p:tgtEl>
                                          <p:spTgt spid="1026"/>
                                        </p:tgtEl>
                                        <p:attrNameLst>
                                          <p:attrName>style.visibility</p:attrName>
                                        </p:attrNameLst>
                                      </p:cBhvr>
                                      <p:to>
                                        <p:strVal val="hidden"/>
                                      </p:to>
                                    </p:set>
                                  </p:childTnLst>
                                </p:cTn>
                              </p:par>
                            </p:childTnLst>
                          </p:cTn>
                        </p:par>
                        <p:par>
                          <p:cTn id="36" fill="hold">
                            <p:stCondLst>
                              <p:cond delay="500"/>
                            </p:stCondLst>
                            <p:childTnLst>
                              <p:par>
                                <p:cTn id="37" presetID="9" presetClass="entr" presetSubtype="0" fill="hold" nodeType="afterEffect">
                                  <p:stCondLst>
                                    <p:cond delay="0"/>
                                  </p:stCondLst>
                                  <p:childTnLst>
                                    <p:set>
                                      <p:cBhvr>
                                        <p:cTn id="38" dur="1" fill="hold">
                                          <p:stCondLst>
                                            <p:cond delay="0"/>
                                          </p:stCondLst>
                                        </p:cTn>
                                        <p:tgtEl>
                                          <p:spTgt spid="1027"/>
                                        </p:tgtEl>
                                        <p:attrNameLst>
                                          <p:attrName>style.visibility</p:attrName>
                                        </p:attrNameLst>
                                      </p:cBhvr>
                                      <p:to>
                                        <p:strVal val="visible"/>
                                      </p:to>
                                    </p:set>
                                    <p:animEffect transition="in" filter="dissolve">
                                      <p:cBhvr>
                                        <p:cTn id="39" dur="500"/>
                                        <p:tgtEl>
                                          <p:spTgt spid="1027"/>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xit" presetSubtype="0" fill="hold" nodeType="clickEffect">
                                  <p:stCondLst>
                                    <p:cond delay="0"/>
                                  </p:stCondLst>
                                  <p:childTnLst>
                                    <p:animEffect transition="out" filter="dissolve">
                                      <p:cBhvr>
                                        <p:cTn id="43" dur="500"/>
                                        <p:tgtEl>
                                          <p:spTgt spid="1027"/>
                                        </p:tgtEl>
                                      </p:cBhvr>
                                    </p:animEffect>
                                    <p:set>
                                      <p:cBhvr>
                                        <p:cTn id="44" dur="1" fill="hold">
                                          <p:stCondLst>
                                            <p:cond delay="499"/>
                                          </p:stCondLst>
                                        </p:cTn>
                                        <p:tgtEl>
                                          <p:spTgt spid="1027"/>
                                        </p:tgtEl>
                                        <p:attrNameLst>
                                          <p:attrName>style.visibility</p:attrName>
                                        </p:attrNameLst>
                                      </p:cBhvr>
                                      <p:to>
                                        <p:strVal val="hidden"/>
                                      </p:to>
                                    </p:set>
                                  </p:childTnLst>
                                </p:cTn>
                              </p:par>
                            </p:childTnLst>
                          </p:cTn>
                        </p:par>
                        <p:par>
                          <p:cTn id="45" fill="hold">
                            <p:stCondLst>
                              <p:cond delay="500"/>
                            </p:stCondLst>
                            <p:childTnLst>
                              <p:par>
                                <p:cTn id="46" presetID="9" presetClass="entr" presetSubtype="0" fill="hold" nodeType="afterEffect">
                                  <p:stCondLst>
                                    <p:cond delay="0"/>
                                  </p:stCondLst>
                                  <p:childTnLst>
                                    <p:set>
                                      <p:cBhvr>
                                        <p:cTn id="47" dur="1" fill="hold">
                                          <p:stCondLst>
                                            <p:cond delay="0"/>
                                          </p:stCondLst>
                                        </p:cTn>
                                        <p:tgtEl>
                                          <p:spTgt spid="552962"/>
                                        </p:tgtEl>
                                        <p:attrNameLst>
                                          <p:attrName>style.visibility</p:attrName>
                                        </p:attrNameLst>
                                      </p:cBhvr>
                                      <p:to>
                                        <p:strVal val="visible"/>
                                      </p:to>
                                    </p:set>
                                    <p:animEffect transition="in" filter="dissolve">
                                      <p:cBhvr>
                                        <p:cTn id="48" dur="500"/>
                                        <p:tgtEl>
                                          <p:spTgt spid="552962"/>
                                        </p:tgtEl>
                                      </p:cBhvr>
                                    </p:animEffect>
                                  </p:childTnLst>
                                </p:cTn>
                              </p:par>
                            </p:childTnLst>
                          </p:cTn>
                        </p:par>
                        <p:par>
                          <p:cTn id="49" fill="hold">
                            <p:stCondLst>
                              <p:cond delay="1000"/>
                            </p:stCondLst>
                            <p:childTnLst>
                              <p:par>
                                <p:cTn id="50" presetID="22" presetClass="entr" presetSubtype="8"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wipe(left)">
                                      <p:cBhvr>
                                        <p:cTn id="61" dur="500"/>
                                        <p:tgtEl>
                                          <p:spTgt spid="18"/>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8" fill="hold" grpId="0" nodeType="clickEffect">
                                  <p:stCondLst>
                                    <p:cond delay="0"/>
                                  </p:stCondLst>
                                  <p:childTnLst>
                                    <p:set>
                                      <p:cBhvr>
                                        <p:cTn id="65" dur="1" fill="hold">
                                          <p:stCondLst>
                                            <p:cond delay="0"/>
                                          </p:stCondLst>
                                        </p:cTn>
                                        <p:tgtEl>
                                          <p:spTgt spid="22"/>
                                        </p:tgtEl>
                                        <p:attrNameLst>
                                          <p:attrName>style.visibility</p:attrName>
                                        </p:attrNameLst>
                                      </p:cBhvr>
                                      <p:to>
                                        <p:strVal val="visible"/>
                                      </p:to>
                                    </p:set>
                                    <p:animEffect transition="in" filter="wipe(left)">
                                      <p:cBhvr>
                                        <p:cTn id="6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21" grpId="0"/>
      <p:bldP spid="22" grpId="0"/>
      <p:bldP spid="23" grpId="0"/>
      <p:bldP spid="2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focusafrica.gov.in/images/africa_abroad.jpg"/>
          <p:cNvPicPr>
            <a:picLocks noChangeAspect="1" noChangeArrowheads="1"/>
          </p:cNvPicPr>
          <p:nvPr/>
        </p:nvPicPr>
        <p:blipFill>
          <a:blip r:embed="rId3"/>
          <a:srcRect/>
          <a:stretch>
            <a:fillRect/>
          </a:stretch>
        </p:blipFill>
        <p:spPr bwMode="auto">
          <a:xfrm>
            <a:off x="4461966" y="956481"/>
            <a:ext cx="4286250" cy="4052794"/>
          </a:xfrm>
          <a:prstGeom prst="rect">
            <a:avLst/>
          </a:prstGeom>
          <a:noFill/>
          <a:effectLst>
            <a:outerShdw blurRad="50800" dist="190500" dir="2700000" algn="tl" rotWithShape="0">
              <a:prstClr val="black">
                <a:alpha val="70000"/>
              </a:prstClr>
            </a:outerShdw>
          </a:effectLst>
        </p:spPr>
      </p:pic>
      <p:sp>
        <p:nvSpPr>
          <p:cNvPr id="18" name="Right Arrow 17"/>
          <p:cNvSpPr/>
          <p:nvPr/>
        </p:nvSpPr>
        <p:spPr>
          <a:xfrm rot="20647694">
            <a:off x="6504829" y="3138984"/>
            <a:ext cx="928048" cy="34119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19" name="TextBox 18"/>
          <p:cNvSpPr txBox="1"/>
          <p:nvPr/>
        </p:nvSpPr>
        <p:spPr>
          <a:xfrm>
            <a:off x="442179" y="472973"/>
            <a:ext cx="4019787" cy="1077218"/>
          </a:xfrm>
          <a:prstGeom prst="rect">
            <a:avLst/>
          </a:prstGeom>
          <a:noFill/>
        </p:spPr>
        <p:txBody>
          <a:bodyPr wrap="square" rtlCol="0">
            <a:spAutoFit/>
          </a:bodyPr>
          <a:lstStyle/>
          <a:p>
            <a:r>
              <a:rPr lang="en-AU" sz="3200" dirty="0" smtClean="0"/>
              <a:t>Volcanic Lava </a:t>
            </a:r>
          </a:p>
          <a:p>
            <a:r>
              <a:rPr lang="en-AU" sz="3200" dirty="0" smtClean="0"/>
              <a:t>Along border</a:t>
            </a:r>
          </a:p>
        </p:txBody>
      </p:sp>
      <p:sp>
        <p:nvSpPr>
          <p:cNvPr id="20" name="TextBox 19"/>
          <p:cNvSpPr txBox="1"/>
          <p:nvPr/>
        </p:nvSpPr>
        <p:spPr>
          <a:xfrm>
            <a:off x="442179" y="1568112"/>
            <a:ext cx="4019787" cy="1569660"/>
          </a:xfrm>
          <a:prstGeom prst="rect">
            <a:avLst/>
          </a:prstGeom>
          <a:noFill/>
        </p:spPr>
        <p:txBody>
          <a:bodyPr wrap="square" rtlCol="0">
            <a:spAutoFit/>
          </a:bodyPr>
          <a:lstStyle/>
          <a:p>
            <a:r>
              <a:rPr lang="en-AU" sz="3200" dirty="0" smtClean="0"/>
              <a:t>Rubidium-Strontium </a:t>
            </a:r>
            <a:r>
              <a:rPr lang="en-AU" sz="3200" dirty="0" err="1" smtClean="0"/>
              <a:t>Isochron</a:t>
            </a:r>
            <a:r>
              <a:rPr lang="en-AU" sz="3200" dirty="0" smtClean="0"/>
              <a:t> </a:t>
            </a:r>
          </a:p>
          <a:p>
            <a:r>
              <a:rPr lang="en-AU" sz="3200" dirty="0" smtClean="0"/>
              <a:t>= 773 million years</a:t>
            </a:r>
          </a:p>
        </p:txBody>
      </p:sp>
      <p:sp>
        <p:nvSpPr>
          <p:cNvPr id="21" name="TextBox 20"/>
          <p:cNvSpPr txBox="1"/>
          <p:nvPr/>
        </p:nvSpPr>
        <p:spPr>
          <a:xfrm>
            <a:off x="442179" y="4509414"/>
            <a:ext cx="4019787" cy="1077218"/>
          </a:xfrm>
          <a:prstGeom prst="rect">
            <a:avLst/>
          </a:prstGeom>
          <a:noFill/>
        </p:spPr>
        <p:txBody>
          <a:bodyPr wrap="square" rtlCol="0">
            <a:spAutoFit/>
          </a:bodyPr>
          <a:lstStyle/>
          <a:p>
            <a:r>
              <a:rPr lang="en-AU" sz="3200" dirty="0" smtClean="0"/>
              <a:t>Interpreted as a mixing line.</a:t>
            </a:r>
          </a:p>
        </p:txBody>
      </p:sp>
      <p:sp>
        <p:nvSpPr>
          <p:cNvPr id="22" name="TextBox 21"/>
          <p:cNvSpPr txBox="1"/>
          <p:nvPr/>
        </p:nvSpPr>
        <p:spPr>
          <a:xfrm>
            <a:off x="442179" y="5964069"/>
            <a:ext cx="7896604" cy="646331"/>
          </a:xfrm>
          <a:prstGeom prst="rect">
            <a:avLst/>
          </a:prstGeom>
          <a:noFill/>
        </p:spPr>
        <p:txBody>
          <a:bodyPr wrap="square" rtlCol="0">
            <a:spAutoFit/>
          </a:bodyPr>
          <a:lstStyle/>
          <a:p>
            <a:r>
              <a:rPr lang="en-AU" dirty="0" smtClean="0"/>
              <a:t>Faure, G., </a:t>
            </a:r>
            <a:r>
              <a:rPr lang="en-AU" i="1" dirty="0" smtClean="0"/>
              <a:t>Principles of Isotope Geology</a:t>
            </a:r>
            <a:r>
              <a:rPr lang="en-AU" dirty="0" smtClean="0"/>
              <a:t>, 2</a:t>
            </a:r>
            <a:r>
              <a:rPr lang="en-AU" baseline="30000" dirty="0" smtClean="0"/>
              <a:t>nd</a:t>
            </a:r>
            <a:r>
              <a:rPr lang="en-AU" dirty="0" smtClean="0"/>
              <a:t> ed., John Wiley &amp; Sons, New York, pp. 145–147, 1986.</a:t>
            </a:r>
            <a:endParaRPr lang="en-AU" dirty="0"/>
          </a:p>
        </p:txBody>
      </p:sp>
      <p:sp>
        <p:nvSpPr>
          <p:cNvPr id="9" name="TextBox 8"/>
          <p:cNvSpPr txBox="1"/>
          <p:nvPr/>
        </p:nvSpPr>
        <p:spPr>
          <a:xfrm>
            <a:off x="-3105062" y="3230960"/>
            <a:ext cx="4019787" cy="584775"/>
          </a:xfrm>
          <a:prstGeom prst="rect">
            <a:avLst/>
          </a:prstGeom>
          <a:noFill/>
        </p:spPr>
        <p:txBody>
          <a:bodyPr wrap="square" rtlCol="0">
            <a:spAutoFit/>
          </a:bodyPr>
          <a:lstStyle/>
          <a:p>
            <a:endParaRPr lang="en-AU" sz="3200" dirty="0"/>
          </a:p>
        </p:txBody>
      </p:sp>
      <p:sp>
        <p:nvSpPr>
          <p:cNvPr id="10" name="TextBox 9"/>
          <p:cNvSpPr txBox="1"/>
          <p:nvPr/>
        </p:nvSpPr>
        <p:spPr>
          <a:xfrm>
            <a:off x="442179" y="3248134"/>
            <a:ext cx="4019787" cy="1077218"/>
          </a:xfrm>
          <a:prstGeom prst="rect">
            <a:avLst/>
          </a:prstGeom>
          <a:noFill/>
        </p:spPr>
        <p:txBody>
          <a:bodyPr wrap="square" rtlCol="0">
            <a:spAutoFit/>
          </a:bodyPr>
          <a:lstStyle/>
          <a:p>
            <a:r>
              <a:rPr lang="en-AU" sz="3200" dirty="0" smtClean="0"/>
              <a:t>Relatively young</a:t>
            </a:r>
          </a:p>
          <a:p>
            <a:r>
              <a:rPr lang="en-AU" sz="3200" dirty="0" smtClean="0"/>
              <a:t>Possibly historic times</a:t>
            </a:r>
            <a:endParaRPr lang="en-AU" sz="3200"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dissolv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637" y="1012771"/>
            <a:ext cx="2974502" cy="3306981"/>
          </a:xfrm>
          <a:prstGeom prst="rect">
            <a:avLst/>
          </a:prstGeom>
          <a:noFill/>
          <a:ln w="9525">
            <a:noFill/>
            <a:miter lim="800000"/>
            <a:headEnd/>
            <a:tailEnd/>
          </a:ln>
        </p:spPr>
      </p:pic>
      <p:sp>
        <p:nvSpPr>
          <p:cNvPr id="18" name="TextBox 17"/>
          <p:cNvSpPr txBox="1"/>
          <p:nvPr/>
        </p:nvSpPr>
        <p:spPr>
          <a:xfrm>
            <a:off x="428530" y="483501"/>
            <a:ext cx="4019787" cy="2062103"/>
          </a:xfrm>
          <a:prstGeom prst="rect">
            <a:avLst/>
          </a:prstGeom>
          <a:noFill/>
        </p:spPr>
        <p:txBody>
          <a:bodyPr wrap="square" rtlCol="0">
            <a:spAutoFit/>
          </a:bodyPr>
          <a:lstStyle/>
          <a:p>
            <a:r>
              <a:rPr lang="en-AU" sz="3200" dirty="0" err="1" smtClean="0"/>
              <a:t>Amphibolite</a:t>
            </a:r>
            <a:r>
              <a:rPr lang="en-AU" sz="3200" dirty="0" smtClean="0"/>
              <a:t> </a:t>
            </a:r>
          </a:p>
          <a:p>
            <a:r>
              <a:rPr lang="en-AU" sz="3200" dirty="0" smtClean="0"/>
              <a:t>South-east India</a:t>
            </a:r>
          </a:p>
          <a:p>
            <a:r>
              <a:rPr lang="en-AU" sz="3200" dirty="0" smtClean="0"/>
              <a:t>Nellore-</a:t>
            </a:r>
            <a:r>
              <a:rPr lang="en-AU" sz="3200" dirty="0" err="1" smtClean="0"/>
              <a:t>Khammam</a:t>
            </a:r>
            <a:r>
              <a:rPr lang="en-AU" sz="3200" dirty="0" smtClean="0"/>
              <a:t> schist belt</a:t>
            </a:r>
            <a:endParaRPr lang="en-AU" sz="3200" dirty="0"/>
          </a:p>
        </p:txBody>
      </p:sp>
      <p:sp>
        <p:nvSpPr>
          <p:cNvPr id="19" name="TextBox 18"/>
          <p:cNvSpPr txBox="1"/>
          <p:nvPr/>
        </p:nvSpPr>
        <p:spPr>
          <a:xfrm>
            <a:off x="442178" y="2577136"/>
            <a:ext cx="4965393" cy="1077218"/>
          </a:xfrm>
          <a:prstGeom prst="rect">
            <a:avLst/>
          </a:prstGeom>
          <a:noFill/>
        </p:spPr>
        <p:txBody>
          <a:bodyPr wrap="square" rtlCol="0">
            <a:spAutoFit/>
          </a:bodyPr>
          <a:lstStyle/>
          <a:p>
            <a:r>
              <a:rPr lang="en-AU" sz="3200" dirty="0" smtClean="0"/>
              <a:t>Rubidium-Strontium </a:t>
            </a:r>
            <a:r>
              <a:rPr lang="en-AU" sz="3200" dirty="0" err="1" smtClean="0"/>
              <a:t>Isochron</a:t>
            </a:r>
            <a:r>
              <a:rPr lang="en-AU" sz="3200" dirty="0" smtClean="0"/>
              <a:t> = 481 million years</a:t>
            </a:r>
          </a:p>
        </p:txBody>
      </p:sp>
      <p:sp>
        <p:nvSpPr>
          <p:cNvPr id="20" name="TextBox 19"/>
          <p:cNvSpPr txBox="1"/>
          <p:nvPr/>
        </p:nvSpPr>
        <p:spPr>
          <a:xfrm>
            <a:off x="442179" y="4031791"/>
            <a:ext cx="5196458" cy="1077218"/>
          </a:xfrm>
          <a:prstGeom prst="rect">
            <a:avLst/>
          </a:prstGeom>
          <a:noFill/>
        </p:spPr>
        <p:txBody>
          <a:bodyPr wrap="square" rtlCol="0">
            <a:spAutoFit/>
          </a:bodyPr>
          <a:lstStyle/>
          <a:p>
            <a:r>
              <a:rPr lang="en-AU" sz="3200" dirty="0" smtClean="0"/>
              <a:t>Samarium-neodymium </a:t>
            </a:r>
            <a:r>
              <a:rPr lang="en-AU" sz="3200" dirty="0" err="1" smtClean="0"/>
              <a:t>isochron</a:t>
            </a:r>
            <a:r>
              <a:rPr lang="en-AU" sz="3200" dirty="0" smtClean="0"/>
              <a:t> = 824 million years</a:t>
            </a:r>
          </a:p>
        </p:txBody>
      </p:sp>
      <p:sp>
        <p:nvSpPr>
          <p:cNvPr id="21" name="TextBox 20"/>
          <p:cNvSpPr txBox="1"/>
          <p:nvPr/>
        </p:nvSpPr>
        <p:spPr>
          <a:xfrm>
            <a:off x="442179" y="5506855"/>
            <a:ext cx="7896604" cy="1200329"/>
          </a:xfrm>
          <a:prstGeom prst="rect">
            <a:avLst/>
          </a:prstGeom>
          <a:noFill/>
        </p:spPr>
        <p:txBody>
          <a:bodyPr wrap="square" rtlCol="0">
            <a:spAutoFit/>
          </a:bodyPr>
          <a:lstStyle/>
          <a:p>
            <a:r>
              <a:rPr lang="en-AU" dirty="0" err="1" smtClean="0"/>
              <a:t>Okudaira</a:t>
            </a:r>
            <a:r>
              <a:rPr lang="en-AU" dirty="0" smtClean="0"/>
              <a:t>, T., </a:t>
            </a:r>
            <a:r>
              <a:rPr lang="en-AU" dirty="0" err="1" smtClean="0"/>
              <a:t>Hamamoto</a:t>
            </a:r>
            <a:r>
              <a:rPr lang="en-AU" dirty="0" smtClean="0"/>
              <a:t>, T., Prasad, B.H. and Kumar, R., </a:t>
            </a:r>
            <a:r>
              <a:rPr lang="en-AU" dirty="0" err="1" smtClean="0"/>
              <a:t>Sm-Nd</a:t>
            </a:r>
            <a:r>
              <a:rPr lang="en-AU" dirty="0" smtClean="0"/>
              <a:t> and </a:t>
            </a:r>
            <a:r>
              <a:rPr lang="en-AU" dirty="0" err="1" smtClean="0"/>
              <a:t>Rb-Sr</a:t>
            </a:r>
            <a:r>
              <a:rPr lang="en-AU" dirty="0" smtClean="0"/>
              <a:t> dating of </a:t>
            </a:r>
            <a:r>
              <a:rPr lang="en-AU" dirty="0" err="1" smtClean="0"/>
              <a:t>amphibolite</a:t>
            </a:r>
            <a:r>
              <a:rPr lang="en-AU" dirty="0" smtClean="0"/>
              <a:t> from the Nellore-</a:t>
            </a:r>
            <a:r>
              <a:rPr lang="en-AU" dirty="0" err="1" smtClean="0"/>
              <a:t>Khammam</a:t>
            </a:r>
            <a:r>
              <a:rPr lang="en-AU" dirty="0" smtClean="0"/>
              <a:t> schist belt, S.E. India: constraints on the collision of the Eastern Ghats terrane and </a:t>
            </a:r>
            <a:r>
              <a:rPr lang="en-AU" dirty="0" err="1" smtClean="0"/>
              <a:t>Dharwar-Bastarcraton</a:t>
            </a:r>
            <a:r>
              <a:rPr lang="en-AU" dirty="0" smtClean="0"/>
              <a:t>, </a:t>
            </a:r>
            <a:r>
              <a:rPr lang="en-AU" i="1" dirty="0" smtClean="0"/>
              <a:t>Geological Magazine</a:t>
            </a:r>
            <a:r>
              <a:rPr lang="en-AU" b="1" dirty="0" smtClean="0"/>
              <a:t> 138</a:t>
            </a:r>
            <a:r>
              <a:rPr lang="en-AU" dirty="0" smtClean="0"/>
              <a:t>(4):495–498, 2001</a:t>
            </a:r>
            <a:endParaRPr lang="en-AU" dirty="0"/>
          </a:p>
        </p:txBody>
      </p:sp>
      <p:sp>
        <p:nvSpPr>
          <p:cNvPr id="22" name="Right Arrow 21"/>
          <p:cNvSpPr/>
          <p:nvPr/>
        </p:nvSpPr>
        <p:spPr>
          <a:xfrm rot="12256722">
            <a:off x="7020825" y="3397902"/>
            <a:ext cx="928048" cy="34119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1+#ppt_w/2"/>
                                          </p:val>
                                        </p:tav>
                                        <p:tav tm="100000">
                                          <p:val>
                                            <p:strVal val="#ppt_x"/>
                                          </p:val>
                                        </p:tav>
                                      </p:tavLst>
                                    </p:anim>
                                    <p:anim calcmode="lin" valueType="num">
                                      <p:cBhvr additive="base">
                                        <p:cTn id="8" dur="500" fill="hold"/>
                                        <p:tgtEl>
                                          <p:spTgt spid="2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dissolv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7" name="Picture 3" descr="1017_timeline"/>
          <p:cNvPicPr>
            <a:picLocks noChangeAspect="1" noChangeArrowheads="1"/>
          </p:cNvPicPr>
          <p:nvPr/>
        </p:nvPicPr>
        <p:blipFill>
          <a:blip r:embed="rId3" cstate="print"/>
          <a:srcRect/>
          <a:stretch>
            <a:fillRect/>
          </a:stretch>
        </p:blipFill>
        <p:spPr bwMode="auto">
          <a:xfrm>
            <a:off x="841375" y="205667"/>
            <a:ext cx="7235825" cy="6271338"/>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4" name="TextBox 3"/>
          <p:cNvSpPr txBox="1"/>
          <p:nvPr/>
        </p:nvSpPr>
        <p:spPr>
          <a:xfrm>
            <a:off x="179832" y="216408"/>
            <a:ext cx="5029200" cy="1015663"/>
          </a:xfrm>
          <a:prstGeom prst="rect">
            <a:avLst/>
          </a:prstGeom>
          <a:solidFill>
            <a:schemeClr val="bg1"/>
          </a:solidFill>
        </p:spPr>
        <p:txBody>
          <a:bodyPr wrap="square" rtlCol="0">
            <a:spAutoFit/>
          </a:bodyPr>
          <a:lstStyle/>
          <a:p>
            <a:pPr defTabSz="914256"/>
            <a:r>
              <a:rPr lang="en-AU" sz="6000" dirty="0" smtClean="0">
                <a:solidFill>
                  <a:srgbClr val="0000CC"/>
                </a:solidFill>
                <a:effectLst>
                  <a:outerShdw blurRad="38100" dist="38100" dir="2700000" algn="tl">
                    <a:srgbClr val="000000">
                      <a:alpha val="43137"/>
                    </a:srgbClr>
                  </a:outerShdw>
                </a:effectLst>
                <a:latin typeface="Calibri" pitchFamily="34" charset="0"/>
                <a:cs typeface="Calibri" pitchFamily="34" charset="0"/>
              </a:rPr>
              <a:t>4.6 billion years</a:t>
            </a:r>
            <a:endParaRPr lang="en-AU" sz="6000" dirty="0">
              <a:solidFill>
                <a:srgbClr val="0000CC"/>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637" y="1012771"/>
            <a:ext cx="2974502" cy="3306981"/>
          </a:xfrm>
          <a:prstGeom prst="rect">
            <a:avLst/>
          </a:prstGeom>
          <a:noFill/>
          <a:ln w="9525">
            <a:noFill/>
            <a:miter lim="800000"/>
            <a:headEnd/>
            <a:tailEnd/>
          </a:ln>
        </p:spPr>
      </p:pic>
      <p:sp>
        <p:nvSpPr>
          <p:cNvPr id="19" name="TextBox 18"/>
          <p:cNvSpPr txBox="1"/>
          <p:nvPr/>
        </p:nvSpPr>
        <p:spPr>
          <a:xfrm>
            <a:off x="442179" y="504487"/>
            <a:ext cx="4019787" cy="1080000"/>
          </a:xfrm>
          <a:prstGeom prst="rect">
            <a:avLst/>
          </a:prstGeom>
          <a:noFill/>
        </p:spPr>
        <p:txBody>
          <a:bodyPr wrap="square" rtlCol="0">
            <a:spAutoFit/>
          </a:bodyPr>
          <a:lstStyle/>
          <a:p>
            <a:r>
              <a:rPr lang="en-AU" sz="3200" dirty="0" smtClean="0"/>
              <a:t>Granitic </a:t>
            </a:r>
            <a:r>
              <a:rPr lang="en-AU" sz="3200" dirty="0" err="1" smtClean="0"/>
              <a:t>pluton</a:t>
            </a:r>
            <a:r>
              <a:rPr lang="en-AU" sz="3200" dirty="0" smtClean="0"/>
              <a:t> </a:t>
            </a:r>
          </a:p>
          <a:p>
            <a:r>
              <a:rPr lang="en-AU" sz="3200" dirty="0" smtClean="0"/>
              <a:t>Southern India</a:t>
            </a:r>
          </a:p>
          <a:p>
            <a:endParaRPr lang="en-AU" sz="3200" dirty="0"/>
          </a:p>
        </p:txBody>
      </p:sp>
      <p:sp>
        <p:nvSpPr>
          <p:cNvPr id="20" name="TextBox 19"/>
          <p:cNvSpPr txBox="1"/>
          <p:nvPr/>
        </p:nvSpPr>
        <p:spPr>
          <a:xfrm>
            <a:off x="442179" y="1805211"/>
            <a:ext cx="4965393" cy="1077218"/>
          </a:xfrm>
          <a:prstGeom prst="rect">
            <a:avLst/>
          </a:prstGeom>
          <a:noFill/>
        </p:spPr>
        <p:txBody>
          <a:bodyPr wrap="square" rtlCol="0">
            <a:spAutoFit/>
          </a:bodyPr>
          <a:lstStyle/>
          <a:p>
            <a:r>
              <a:rPr lang="en-AU" sz="3200" dirty="0" smtClean="0"/>
              <a:t>Lead-lead method</a:t>
            </a:r>
          </a:p>
          <a:p>
            <a:r>
              <a:rPr lang="en-AU" sz="3200" dirty="0" smtClean="0"/>
              <a:t>= 508 million years</a:t>
            </a:r>
          </a:p>
        </p:txBody>
      </p:sp>
      <p:sp>
        <p:nvSpPr>
          <p:cNvPr id="21" name="TextBox 20"/>
          <p:cNvSpPr txBox="1"/>
          <p:nvPr/>
        </p:nvSpPr>
        <p:spPr>
          <a:xfrm>
            <a:off x="442179" y="2923040"/>
            <a:ext cx="5196458" cy="1077218"/>
          </a:xfrm>
          <a:prstGeom prst="rect">
            <a:avLst/>
          </a:prstGeom>
          <a:noFill/>
        </p:spPr>
        <p:txBody>
          <a:bodyPr wrap="square" rtlCol="0">
            <a:spAutoFit/>
          </a:bodyPr>
          <a:lstStyle/>
          <a:p>
            <a:r>
              <a:rPr lang="en-AU" sz="3200" dirty="0" smtClean="0"/>
              <a:t>Potassium-argon method</a:t>
            </a:r>
          </a:p>
          <a:p>
            <a:r>
              <a:rPr lang="en-AU" sz="3200" dirty="0" smtClean="0"/>
              <a:t>= 450 million years</a:t>
            </a:r>
          </a:p>
        </p:txBody>
      </p:sp>
      <p:sp>
        <p:nvSpPr>
          <p:cNvPr id="22" name="TextBox 21"/>
          <p:cNvSpPr txBox="1"/>
          <p:nvPr/>
        </p:nvSpPr>
        <p:spPr>
          <a:xfrm>
            <a:off x="442179" y="5901005"/>
            <a:ext cx="7896604" cy="646331"/>
          </a:xfrm>
          <a:prstGeom prst="rect">
            <a:avLst/>
          </a:prstGeom>
          <a:noFill/>
        </p:spPr>
        <p:txBody>
          <a:bodyPr wrap="square" rtlCol="0">
            <a:spAutoFit/>
          </a:bodyPr>
          <a:lstStyle/>
          <a:p>
            <a:r>
              <a:rPr lang="en-AU" dirty="0" smtClean="0"/>
              <a:t>Miyazaki, T. and </a:t>
            </a:r>
            <a:r>
              <a:rPr lang="en-AU" dirty="0" err="1" smtClean="0"/>
              <a:t>Santosh</a:t>
            </a:r>
            <a:r>
              <a:rPr lang="en-AU" dirty="0" smtClean="0"/>
              <a:t>, M., Cooling history of the </a:t>
            </a:r>
            <a:r>
              <a:rPr lang="en-AU" dirty="0" err="1" smtClean="0"/>
              <a:t>Puttetti</a:t>
            </a:r>
            <a:r>
              <a:rPr lang="en-AU" dirty="0" smtClean="0"/>
              <a:t> alkali </a:t>
            </a:r>
            <a:r>
              <a:rPr lang="en-AU" dirty="0" err="1" smtClean="0"/>
              <a:t>syenite</a:t>
            </a:r>
            <a:r>
              <a:rPr lang="en-AU" dirty="0" smtClean="0"/>
              <a:t> </a:t>
            </a:r>
            <a:r>
              <a:rPr lang="en-AU" dirty="0" err="1" smtClean="0"/>
              <a:t>pluton</a:t>
            </a:r>
            <a:r>
              <a:rPr lang="en-AU" dirty="0" smtClean="0"/>
              <a:t>, Southern India, </a:t>
            </a:r>
            <a:r>
              <a:rPr lang="en-AU" i="1" dirty="0" err="1" smtClean="0"/>
              <a:t>Gondwana</a:t>
            </a:r>
            <a:r>
              <a:rPr lang="en-AU" i="1" dirty="0" smtClean="0"/>
              <a:t> Research</a:t>
            </a:r>
            <a:r>
              <a:rPr lang="en-AU" b="1" dirty="0" smtClean="0"/>
              <a:t> 8</a:t>
            </a:r>
            <a:r>
              <a:rPr lang="en-AU" dirty="0" smtClean="0"/>
              <a:t>(4):576–574, 2005.</a:t>
            </a:r>
            <a:endParaRPr lang="en-AU" dirty="0"/>
          </a:p>
        </p:txBody>
      </p:sp>
      <p:sp>
        <p:nvSpPr>
          <p:cNvPr id="23" name="Right Arrow 22"/>
          <p:cNvSpPr/>
          <p:nvPr/>
        </p:nvSpPr>
        <p:spPr>
          <a:xfrm rot="12256722">
            <a:off x="6527695" y="4207498"/>
            <a:ext cx="928048" cy="341194"/>
          </a:xfrm>
          <a:prstGeom prst="rightArrow">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a:p>
        </p:txBody>
      </p:sp>
      <p:sp>
        <p:nvSpPr>
          <p:cNvPr id="8" name="TextBox 7"/>
          <p:cNvSpPr txBox="1"/>
          <p:nvPr/>
        </p:nvSpPr>
        <p:spPr>
          <a:xfrm>
            <a:off x="436919" y="4147528"/>
            <a:ext cx="5196458" cy="1077218"/>
          </a:xfrm>
          <a:prstGeom prst="rect">
            <a:avLst/>
          </a:prstGeom>
          <a:noFill/>
        </p:spPr>
        <p:txBody>
          <a:bodyPr wrap="square" rtlCol="0">
            <a:spAutoFit/>
          </a:bodyPr>
          <a:lstStyle/>
          <a:p>
            <a:r>
              <a:rPr lang="en-AU" sz="3200" dirty="0" smtClean="0"/>
              <a:t>Uranium-lead on zircons</a:t>
            </a:r>
          </a:p>
          <a:p>
            <a:r>
              <a:rPr lang="en-AU" sz="3200" dirty="0" smtClean="0"/>
              <a:t>= 572 million years</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dissolv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dissolve">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982640" y="2437488"/>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Noah’s Flood washes away the millions of years</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srcRect/>
          <a:stretch>
            <a:fillRect/>
          </a:stretch>
        </p:blipFill>
        <p:spPr bwMode="auto">
          <a:xfrm>
            <a:off x="693541" y="641126"/>
            <a:ext cx="7746744" cy="5500726"/>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6" name="Text Box 6"/>
          <p:cNvSpPr txBox="1">
            <a:spLocks noChangeArrowheads="1"/>
          </p:cNvSpPr>
          <p:nvPr/>
        </p:nvSpPr>
        <p:spPr bwMode="auto">
          <a:xfrm>
            <a:off x="2571745" y="5367574"/>
            <a:ext cx="5857885" cy="1154154"/>
          </a:xfrm>
          <a:prstGeom prst="rect">
            <a:avLst/>
          </a:prstGeom>
          <a:solidFill>
            <a:srgbClr val="00FF99"/>
          </a:solidFill>
          <a:ln w="9525">
            <a:noFill/>
            <a:miter lim="800000"/>
            <a:headEnd/>
            <a:tailEnd/>
          </a:ln>
          <a:effectLst>
            <a:outerShdw blurRad="50800" dist="190500" dir="2700000" algn="tl" rotWithShape="0">
              <a:prstClr val="black">
                <a:alpha val="70000"/>
              </a:prstClr>
            </a:outerShdw>
          </a:effectLst>
        </p:spPr>
        <p:txBody>
          <a:bodyPr wrap="square" lIns="91436" tIns="45716" rIns="91436" bIns="45716">
            <a:spAutoFit/>
          </a:bodyPr>
          <a:lstStyle/>
          <a:p>
            <a:pPr defTabSz="914319" fontAlgn="base">
              <a:spcBef>
                <a:spcPct val="0"/>
              </a:spcBef>
              <a:spcAft>
                <a:spcPct val="0"/>
              </a:spcAft>
              <a:buFontTx/>
              <a:buChar char="•"/>
            </a:pPr>
            <a:r>
              <a:rPr lang="en-US" sz="2300" b="1" dirty="0">
                <a:solidFill>
                  <a:srgbClr val="CC3300"/>
                </a:solidFill>
                <a:latin typeface="Arial Narrow" pitchFamily="34" charset="0"/>
              </a:rPr>
              <a:t> </a:t>
            </a:r>
            <a:r>
              <a:rPr lang="en-US" sz="2300" b="1" dirty="0">
                <a:solidFill>
                  <a:srgbClr val="A50021"/>
                </a:solidFill>
                <a:latin typeface="Arial Narrow" pitchFamily="34" charset="0"/>
              </a:rPr>
              <a:t>Carrying capacity: 15,000 tons!</a:t>
            </a:r>
          </a:p>
          <a:p>
            <a:pPr defTabSz="914319" fontAlgn="base">
              <a:spcBef>
                <a:spcPct val="0"/>
              </a:spcBef>
              <a:spcAft>
                <a:spcPct val="0"/>
              </a:spcAft>
              <a:buFontTx/>
              <a:buChar char="•"/>
            </a:pPr>
            <a:r>
              <a:rPr lang="en-US" sz="2300" b="1" dirty="0">
                <a:solidFill>
                  <a:srgbClr val="A50021"/>
                </a:solidFill>
                <a:latin typeface="Arial Narrow" pitchFamily="34" charset="0"/>
              </a:rPr>
              <a:t> Korean naval architects showed that the shape would have been very stable in huge seas</a:t>
            </a:r>
            <a:r>
              <a:rPr lang="en-US" sz="2300" b="1" dirty="0" smtClean="0">
                <a:solidFill>
                  <a:srgbClr val="A50021"/>
                </a:solidFill>
                <a:latin typeface="Arial Narrow" pitchFamily="34" charset="0"/>
              </a:rPr>
              <a:t>.</a:t>
            </a:r>
            <a:endParaRPr lang="en-US" sz="2300" b="1" dirty="0">
              <a:solidFill>
                <a:prstClr val="white"/>
              </a:solidFill>
              <a:latin typeface="Times New Roman" pitchFamily="18" charset="0"/>
            </a:endParaRPr>
          </a:p>
        </p:txBody>
      </p:sp>
      <p:sp>
        <p:nvSpPr>
          <p:cNvPr id="7" name="AutoShape 4"/>
          <p:cNvSpPr>
            <a:spLocks noChangeArrowheads="1"/>
          </p:cNvSpPr>
          <p:nvPr/>
        </p:nvSpPr>
        <p:spPr bwMode="auto">
          <a:xfrm rot="20129706">
            <a:off x="718306" y="2135334"/>
            <a:ext cx="6660000" cy="432000"/>
          </a:xfrm>
          <a:prstGeom prst="leftRightArrow">
            <a:avLst>
              <a:gd name="adj1" fmla="val 50000"/>
              <a:gd name="adj2" fmla="val 239265"/>
            </a:avLst>
          </a:prstGeom>
          <a:solidFill>
            <a:srgbClr val="FFFF00"/>
          </a:solidFill>
          <a:ln w="12700" algn="ctr">
            <a:solidFill>
              <a:schemeClr val="tx1"/>
            </a:solidFill>
            <a:miter lim="800000"/>
            <a:headEnd/>
            <a:tailEnd/>
          </a:ln>
          <a:effectLst/>
        </p:spPr>
        <p:txBody>
          <a:bodyPr wrap="square" anchor="ctr">
            <a:spAutoFit/>
          </a:bodyPr>
          <a:lstStyle/>
          <a:p>
            <a:pPr defTabSz="914400"/>
            <a:endParaRPr lang="en-US">
              <a:solidFill>
                <a:prstClr val="white"/>
              </a:solidFill>
            </a:endParaRPr>
          </a:p>
        </p:txBody>
      </p:sp>
      <p:sp>
        <p:nvSpPr>
          <p:cNvPr id="8" name="Text Box 5"/>
          <p:cNvSpPr txBox="1">
            <a:spLocks noChangeArrowheads="1"/>
          </p:cNvSpPr>
          <p:nvPr/>
        </p:nvSpPr>
        <p:spPr bwMode="auto">
          <a:xfrm rot="21457178">
            <a:off x="3639712" y="2000357"/>
            <a:ext cx="825867" cy="369332"/>
          </a:xfrm>
          <a:prstGeom prst="rect">
            <a:avLst/>
          </a:prstGeom>
          <a:solidFill>
            <a:srgbClr val="FFFF00"/>
          </a:solidFill>
          <a:ln w="9525" algn="ctr">
            <a:noFill/>
            <a:miter lim="800000"/>
            <a:headEnd/>
            <a:tailEnd/>
          </a:ln>
          <a:effectLst/>
        </p:spPr>
        <p:txBody>
          <a:bodyPr wrap="none">
            <a:spAutoFit/>
          </a:bodyPr>
          <a:lstStyle/>
          <a:p>
            <a:pPr defTabSz="914400"/>
            <a:r>
              <a:rPr lang="en-US" dirty="0" smtClean="0">
                <a:solidFill>
                  <a:srgbClr val="CC3300"/>
                </a:solidFill>
                <a:latin typeface="Arial" pitchFamily="34" charset="0"/>
              </a:rPr>
              <a:t>140 m</a:t>
            </a:r>
            <a:endParaRPr lang="en-US" dirty="0">
              <a:solidFill>
                <a:srgbClr val="CC3300"/>
              </a:solidFill>
              <a:latin typeface="Arial"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2050" name="Rectangle 2"/>
          <p:cNvSpPr>
            <a:spLocks noGrp="1" noChangeArrowheads="1"/>
          </p:cNvSpPr>
          <p:nvPr>
            <p:ph type="title" idx="4294967295"/>
          </p:nvPr>
        </p:nvSpPr>
        <p:spPr/>
        <p:txBody>
          <a:bodyPr/>
          <a:lstStyle/>
          <a:p>
            <a:r>
              <a:rPr lang="en-AU"/>
              <a:t>Ark at sea</a:t>
            </a:r>
          </a:p>
        </p:txBody>
      </p:sp>
      <p:pic>
        <p:nvPicPr>
          <p:cNvPr id="3202051" name="Picture 3" descr="ark at sea 2 copy"/>
          <p:cNvPicPr>
            <a:picLocks noChangeAspect="1" noChangeArrowheads="1"/>
          </p:cNvPicPr>
          <p:nvPr/>
        </p:nvPicPr>
        <p:blipFill>
          <a:blip r:embed="rId2" cstate="print"/>
          <a:srcRect/>
          <a:stretch>
            <a:fillRect/>
          </a:stretch>
        </p:blipFill>
        <p:spPr bwMode="auto">
          <a:xfrm>
            <a:off x="0" y="0"/>
            <a:ext cx="9144000" cy="6169025"/>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3048002" y="685802"/>
            <a:ext cx="2895600" cy="5105400"/>
          </a:xfrm>
        </p:spPr>
        <p:txBody>
          <a:bodyPr lIns="82296" tIns="41148" rIns="82296" bIns="41148"/>
          <a:lstStyle/>
          <a:p>
            <a:r>
              <a:rPr lang="en-US" sz="4400" dirty="0" err="1" smtClean="0"/>
              <a:t>Dinos</a:t>
            </a:r>
            <a:r>
              <a:rPr lang="en-US" sz="4400" dirty="0" smtClean="0"/>
              <a:t> fleeing wave</a:t>
            </a:r>
            <a:endParaRPr lang="en-AU" i="1" dirty="0" smtClean="0">
              <a:solidFill>
                <a:schemeClr val="bg1"/>
              </a:solidFill>
            </a:endParaRPr>
          </a:p>
        </p:txBody>
      </p:sp>
      <p:pic>
        <p:nvPicPr>
          <p:cNvPr id="142339" name="Picture 3" descr="03 GDM flood"/>
          <p:cNvPicPr>
            <a:picLocks noChangeAspect="1" noChangeArrowheads="1"/>
          </p:cNvPicPr>
          <p:nvPr/>
        </p:nvPicPr>
        <p:blipFill>
          <a:blip r:embed="rId4" cstate="print"/>
          <a:srcRect/>
          <a:stretch>
            <a:fillRect/>
          </a:stretch>
        </p:blipFill>
        <p:spPr bwMode="auto">
          <a:xfrm>
            <a:off x="0" y="0"/>
            <a:ext cx="9144000" cy="5921375"/>
          </a:xfrm>
          <a:prstGeom prst="rect">
            <a:avLst/>
          </a:prstGeom>
          <a:noFill/>
          <a:ln w="9525">
            <a:noFill/>
            <a:miter lim="800000"/>
            <a:headEnd/>
            <a:tailEnd/>
          </a:ln>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3729" name="Picture 1"/>
          <p:cNvPicPr>
            <a:picLocks noChangeAspect="1" noChangeArrowheads="1"/>
          </p:cNvPicPr>
          <p:nvPr/>
        </p:nvPicPr>
        <p:blipFill>
          <a:blip r:embed="rId4" cstate="print"/>
          <a:srcRect/>
          <a:stretch>
            <a:fillRect/>
          </a:stretch>
        </p:blipFill>
        <p:spPr bwMode="auto">
          <a:xfrm>
            <a:off x="0" y="434340"/>
            <a:ext cx="9144000" cy="5989320"/>
          </a:xfrm>
          <a:prstGeom prst="rect">
            <a:avLst/>
          </a:prstGeom>
          <a:noFill/>
          <a:ln w="12700">
            <a:noFill/>
            <a:miter lim="800000"/>
            <a:headEnd/>
            <a:tailEnd/>
          </a:ln>
        </p:spPr>
      </p:pic>
      <p:sp>
        <p:nvSpPr>
          <p:cNvPr id="5" name="AutoShape 4"/>
          <p:cNvSpPr>
            <a:spLocks noChangeArrowheads="1"/>
          </p:cNvSpPr>
          <p:nvPr/>
        </p:nvSpPr>
        <p:spPr bwMode="auto">
          <a:xfrm>
            <a:off x="6046788" y="4136619"/>
            <a:ext cx="3097212" cy="2016125"/>
          </a:xfrm>
          <a:prstGeom prst="cloudCallout">
            <a:avLst>
              <a:gd name="adj1" fmla="val -40875"/>
              <a:gd name="adj2" fmla="val 80236"/>
            </a:avLst>
          </a:prstGeom>
          <a:solidFill>
            <a:srgbClr val="FFFF00"/>
          </a:solidFill>
          <a:ln w="9525">
            <a:solidFill>
              <a:sysClr val="windowText" lastClr="000000"/>
            </a:solidFill>
            <a:round/>
            <a:headEnd/>
            <a:tailEnd/>
          </a:ln>
        </p:spPr>
        <p:txBody>
          <a:bodyPr lIns="91436" tIns="45716" rIns="91436" bIns="45716"/>
          <a:lstStyle/>
          <a:p>
            <a:pPr algn="ctr" defTabSz="819527">
              <a:defRPr/>
            </a:pPr>
            <a:r>
              <a:rPr lang="en-GB" sz="2200" kern="0" dirty="0">
                <a:solidFill>
                  <a:srgbClr val="000000"/>
                </a:solidFill>
                <a:latin typeface="Comic Sans MS" pitchFamily="66" charset="0"/>
                <a:cs typeface="Arial" pitchFamily="34" charset="0"/>
              </a:rPr>
              <a:t>A LITTLE WATER AND A LONG, LONG TIME</a:t>
            </a:r>
            <a:endParaRPr lang="en-US" sz="2200" kern="0" dirty="0">
              <a:solidFill>
                <a:srgbClr val="000000"/>
              </a:solidFill>
              <a:latin typeface="Comic Sans MS" pitchFamily="66" charset="0"/>
              <a:cs typeface="Arial" pitchFamily="34" charset="0"/>
            </a:endParaRPr>
          </a:p>
        </p:txBody>
      </p:sp>
      <p:sp>
        <p:nvSpPr>
          <p:cNvPr id="6" name="AutoShape 5"/>
          <p:cNvSpPr>
            <a:spLocks noChangeArrowheads="1"/>
          </p:cNvSpPr>
          <p:nvPr/>
        </p:nvSpPr>
        <p:spPr bwMode="auto">
          <a:xfrm>
            <a:off x="1807363" y="4200530"/>
            <a:ext cx="3313113" cy="1800225"/>
          </a:xfrm>
          <a:prstGeom prst="cloudCallout">
            <a:avLst>
              <a:gd name="adj1" fmla="val 18903"/>
              <a:gd name="adj2" fmla="val 88977"/>
            </a:avLst>
          </a:prstGeom>
          <a:solidFill>
            <a:srgbClr val="FFFF00"/>
          </a:solidFill>
          <a:ln w="9525">
            <a:solidFill>
              <a:sysClr val="windowText" lastClr="000000"/>
            </a:solidFill>
            <a:round/>
            <a:headEnd/>
            <a:tailEnd/>
          </a:ln>
        </p:spPr>
        <p:txBody>
          <a:bodyPr lIns="18000" tIns="45716" rIns="18000" bIns="45716"/>
          <a:lstStyle/>
          <a:p>
            <a:pPr algn="ctr" defTabSz="819527">
              <a:defRPr/>
            </a:pPr>
            <a:r>
              <a:rPr lang="en-GB" sz="2200" kern="0" dirty="0">
                <a:solidFill>
                  <a:srgbClr val="000000"/>
                </a:solidFill>
                <a:latin typeface="Comic Sans MS" pitchFamily="66" charset="0"/>
                <a:cs typeface="Arial" pitchFamily="34" charset="0"/>
              </a:rPr>
              <a:t>A LOT OF WATER AND A SHORT TIME</a:t>
            </a:r>
            <a:endParaRPr lang="en-US" sz="2200" kern="0" dirty="0">
              <a:solidFill>
                <a:srgbClr val="000000"/>
              </a:solidFill>
              <a:latin typeface="Comic Sans MS" pitchFamily="66" charset="0"/>
              <a:cs typeface="Arial" pitchFamily="34" charset="0"/>
            </a:endParaRPr>
          </a:p>
        </p:txBody>
      </p:sp>
    </p:spTree>
  </p:cSld>
  <p:clrMapOvr>
    <a:overrideClrMapping bg1="lt1" tx1="dk1" bg2="lt2" tx2="dk2" accent1="accent1" accent2="accent2" accent3="accent3" accent4="accent4" accent5="accent5" accent6="accent6" hlink="hlink" folHlink="folHlink"/>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4834" name="Rectangle 2"/>
          <p:cNvSpPr>
            <a:spLocks noGrp="1" noChangeArrowheads="1"/>
          </p:cNvSpPr>
          <p:nvPr>
            <p:ph type="title" idx="4294967295"/>
          </p:nvPr>
        </p:nvSpPr>
        <p:spPr>
          <a:xfrm>
            <a:off x="532447" y="1143000"/>
            <a:ext cx="6477953" cy="1143000"/>
          </a:xfrm>
        </p:spPr>
        <p:txBody>
          <a:bodyPr lIns="82296" tIns="41148" rIns="82296" bIns="41148"/>
          <a:lstStyle/>
          <a:p>
            <a:r>
              <a:rPr lang="en-AU" dirty="0"/>
              <a:t>Ichthyosaur giving birth</a:t>
            </a:r>
          </a:p>
        </p:txBody>
      </p:sp>
      <p:pic>
        <p:nvPicPr>
          <p:cNvPr id="504835" name="Picture 3" descr="Icthysaur"/>
          <p:cNvPicPr>
            <a:picLocks noChangeAspect="1" noChangeArrowheads="1"/>
          </p:cNvPicPr>
          <p:nvPr/>
        </p:nvPicPr>
        <p:blipFill>
          <a:blip r:embed="rId3" cstate="print"/>
          <a:srcRect/>
          <a:stretch>
            <a:fillRect/>
          </a:stretch>
        </p:blipFill>
        <p:spPr bwMode="auto">
          <a:xfrm>
            <a:off x="294725" y="715327"/>
            <a:ext cx="8460432" cy="2972902"/>
          </a:xfrm>
          <a:prstGeom prst="rect">
            <a:avLst/>
          </a:prstGeom>
          <a:noFill/>
        </p:spPr>
      </p:pic>
      <p:sp>
        <p:nvSpPr>
          <p:cNvPr id="504836" name="Line 4"/>
          <p:cNvSpPr>
            <a:spLocks noChangeShapeType="1"/>
          </p:cNvSpPr>
          <p:nvPr/>
        </p:nvSpPr>
        <p:spPr bwMode="auto">
          <a:xfrm flipH="1" flipV="1">
            <a:off x="489146" y="447873"/>
            <a:ext cx="3092254" cy="9331"/>
          </a:xfrm>
          <a:prstGeom prst="line">
            <a:avLst/>
          </a:prstGeom>
          <a:noFill/>
          <a:ln w="57150">
            <a:solidFill>
              <a:srgbClr val="800000"/>
            </a:solidFill>
            <a:round/>
            <a:headEnd/>
            <a:tailEnd type="triangle" w="med" len="med"/>
          </a:ln>
          <a:effectLst/>
        </p:spPr>
        <p:txBody>
          <a:bodyPr wrap="square" lIns="89996" tIns="46796" rIns="89996" bIns="46796" anchor="ctr">
            <a:spAutoFit/>
          </a:bodyPr>
          <a:lstStyle/>
          <a:p>
            <a:pPr defTabSz="914400"/>
            <a:endParaRPr lang="en-US">
              <a:solidFill>
                <a:srgbClr val="800000"/>
              </a:solidFill>
            </a:endParaRPr>
          </a:p>
        </p:txBody>
      </p:sp>
      <p:sp>
        <p:nvSpPr>
          <p:cNvPr id="504837" name="Line 5"/>
          <p:cNvSpPr>
            <a:spLocks noChangeShapeType="1"/>
          </p:cNvSpPr>
          <p:nvPr/>
        </p:nvSpPr>
        <p:spPr bwMode="auto">
          <a:xfrm flipV="1">
            <a:off x="5362578" y="447873"/>
            <a:ext cx="3162664" cy="9331"/>
          </a:xfrm>
          <a:prstGeom prst="line">
            <a:avLst/>
          </a:prstGeom>
          <a:noFill/>
          <a:ln w="57150">
            <a:solidFill>
              <a:srgbClr val="800000"/>
            </a:solidFill>
            <a:round/>
            <a:headEnd/>
            <a:tailEnd type="triangle" w="med" len="med"/>
          </a:ln>
          <a:effectLst/>
        </p:spPr>
        <p:txBody>
          <a:bodyPr wrap="square" lIns="89996" tIns="46796" rIns="89996" bIns="46796" anchor="ctr">
            <a:spAutoFit/>
          </a:bodyPr>
          <a:lstStyle/>
          <a:p>
            <a:pPr defTabSz="914400"/>
            <a:endParaRPr lang="en-US">
              <a:solidFill>
                <a:srgbClr val="800000"/>
              </a:solidFill>
            </a:endParaRPr>
          </a:p>
        </p:txBody>
      </p:sp>
      <p:sp>
        <p:nvSpPr>
          <p:cNvPr id="504838" name="Text Box 6"/>
          <p:cNvSpPr txBox="1">
            <a:spLocks noChangeArrowheads="1"/>
          </p:cNvSpPr>
          <p:nvPr/>
        </p:nvSpPr>
        <p:spPr bwMode="auto">
          <a:xfrm>
            <a:off x="3657605" y="228600"/>
            <a:ext cx="1079431" cy="371505"/>
          </a:xfrm>
          <a:prstGeom prst="rect">
            <a:avLst/>
          </a:prstGeom>
          <a:noFill/>
          <a:ln w="12700">
            <a:noFill/>
            <a:miter lim="800000"/>
            <a:headEnd/>
            <a:tailEnd/>
          </a:ln>
          <a:effectLst/>
        </p:spPr>
        <p:txBody>
          <a:bodyPr wrap="none" lIns="89996" tIns="46796" rIns="89996" bIns="46796">
            <a:spAutoFit/>
          </a:bodyPr>
          <a:lstStyle/>
          <a:p>
            <a:pPr defTabSz="914400" eaLnBrk="0" hangingPunct="0"/>
            <a:r>
              <a:rPr lang="en-GB" dirty="0">
                <a:solidFill>
                  <a:srgbClr val="800000"/>
                </a:solidFill>
                <a:latin typeface="Arial" pitchFamily="34" charset="0"/>
              </a:rPr>
              <a:t>2 metres</a:t>
            </a:r>
            <a:endParaRPr lang="en-GB" sz="3200" dirty="0">
              <a:solidFill>
                <a:srgbClr val="800000"/>
              </a:solidFill>
              <a:latin typeface="Helvetica" charset="0"/>
            </a:endParaRPr>
          </a:p>
        </p:txBody>
      </p:sp>
      <p:sp>
        <p:nvSpPr>
          <p:cNvPr id="504839" name="Text Box 7"/>
          <p:cNvSpPr txBox="1">
            <a:spLocks noChangeArrowheads="1"/>
          </p:cNvSpPr>
          <p:nvPr/>
        </p:nvSpPr>
        <p:spPr bwMode="auto">
          <a:xfrm>
            <a:off x="1621724" y="4267203"/>
            <a:ext cx="5854992" cy="1446542"/>
          </a:xfrm>
          <a:prstGeom prst="rect">
            <a:avLst/>
          </a:prstGeom>
          <a:noFill/>
          <a:ln w="9525">
            <a:noFill/>
            <a:miter lim="800000"/>
            <a:headEnd/>
            <a:tailEnd/>
          </a:ln>
          <a:effectLst/>
        </p:spPr>
        <p:txBody>
          <a:bodyPr wrap="none" lIns="91436" tIns="45716" rIns="91436" bIns="45716">
            <a:spAutoFit/>
          </a:bodyPr>
          <a:lstStyle/>
          <a:p>
            <a:pPr algn="ctr" defTabSz="914400" eaLnBrk="0" hangingPunct="0"/>
            <a:r>
              <a:rPr lang="en-AU" sz="4400" dirty="0">
                <a:solidFill>
                  <a:srgbClr val="800000"/>
                </a:solidFill>
              </a:rPr>
              <a:t>Ichthyosaur giving birth!</a:t>
            </a:r>
          </a:p>
          <a:p>
            <a:pPr algn="ctr" defTabSz="914400" eaLnBrk="0" hangingPunct="0"/>
            <a:r>
              <a:rPr lang="en-AU" sz="4400" dirty="0" smtClean="0">
                <a:solidFill>
                  <a:srgbClr val="800000"/>
                </a:solidFill>
              </a:rPr>
              <a:t>—‘snap frozen </a:t>
            </a:r>
            <a:r>
              <a:rPr lang="en-AU" sz="4400" dirty="0">
                <a:solidFill>
                  <a:srgbClr val="800000"/>
                </a:solidFill>
              </a:rPr>
              <a:t>in time’</a:t>
            </a:r>
            <a:endParaRPr lang="en-AU" dirty="0">
              <a:solidFill>
                <a:srgbClr val="800000"/>
              </a:solidFill>
            </a:endParaRPr>
          </a:p>
        </p:txBody>
      </p:sp>
      <p:sp>
        <p:nvSpPr>
          <p:cNvPr id="504840" name="AutoShape 8"/>
          <p:cNvSpPr>
            <a:spLocks noChangeArrowheads="1"/>
          </p:cNvSpPr>
          <p:nvPr/>
        </p:nvSpPr>
        <p:spPr bwMode="auto">
          <a:xfrm rot="19632305" flipV="1">
            <a:off x="3915974" y="2931889"/>
            <a:ext cx="1201738" cy="563563"/>
          </a:xfrm>
          <a:prstGeom prst="chevron">
            <a:avLst>
              <a:gd name="adj" fmla="val 53310"/>
            </a:avLst>
          </a:prstGeom>
          <a:solidFill>
            <a:schemeClr val="accent1">
              <a:alpha val="50000"/>
            </a:schemeClr>
          </a:solidFill>
          <a:ln w="9525">
            <a:solidFill>
              <a:schemeClr val="tx1"/>
            </a:solidFill>
            <a:miter lim="800000"/>
            <a:headEnd/>
            <a:tailEnd/>
          </a:ln>
          <a:effectLst/>
        </p:spPr>
        <p:txBody>
          <a:bodyPr wrap="none" lIns="91436" tIns="45716" rIns="91436" bIns="45716" anchor="ctr"/>
          <a:lstStyle/>
          <a:p>
            <a:pPr defTabSz="914400"/>
            <a:endParaRPr lang="en-US">
              <a:solidFill>
                <a:prstClr val="black"/>
              </a:solidFill>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504840"/>
                                        </p:tgtEl>
                                        <p:attrNameLst>
                                          <p:attrName>style.visibility</p:attrName>
                                        </p:attrNameLst>
                                      </p:cBhvr>
                                      <p:to>
                                        <p:strVal val="visible"/>
                                      </p:to>
                                    </p:set>
                                    <p:anim calcmode="lin" valueType="num">
                                      <p:cBhvr additive="base">
                                        <p:cTn id="7" dur="500" fill="hold"/>
                                        <p:tgtEl>
                                          <p:spTgt spid="504840"/>
                                        </p:tgtEl>
                                        <p:attrNameLst>
                                          <p:attrName>ppt_x</p:attrName>
                                        </p:attrNameLst>
                                      </p:cBhvr>
                                      <p:tavLst>
                                        <p:tav tm="0">
                                          <p:val>
                                            <p:strVal val="0-#ppt_w/2"/>
                                          </p:val>
                                        </p:tav>
                                        <p:tav tm="100000">
                                          <p:val>
                                            <p:strVal val="#ppt_x"/>
                                          </p:val>
                                        </p:tav>
                                      </p:tavLst>
                                    </p:anim>
                                    <p:anim calcmode="lin" valueType="num">
                                      <p:cBhvr additive="base">
                                        <p:cTn id="8" dur="500" fill="hold"/>
                                        <p:tgtEl>
                                          <p:spTgt spid="5048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504839"/>
                                        </p:tgtEl>
                                        <p:attrNameLst>
                                          <p:attrName>style.visibility</p:attrName>
                                        </p:attrNameLst>
                                      </p:cBhvr>
                                      <p:to>
                                        <p:strVal val="visible"/>
                                      </p:to>
                                    </p:set>
                                    <p:anim calcmode="lin" valueType="num">
                                      <p:cBhvr additive="base">
                                        <p:cTn id="13" dur="500" fill="hold"/>
                                        <p:tgtEl>
                                          <p:spTgt spid="504839"/>
                                        </p:tgtEl>
                                        <p:attrNameLst>
                                          <p:attrName>ppt_x</p:attrName>
                                        </p:attrNameLst>
                                      </p:cBhvr>
                                      <p:tavLst>
                                        <p:tav tm="0">
                                          <p:val>
                                            <p:strVal val="0-#ppt_w/2"/>
                                          </p:val>
                                        </p:tav>
                                        <p:tav tm="100000">
                                          <p:val>
                                            <p:strVal val="#ppt_x"/>
                                          </p:val>
                                        </p:tav>
                                      </p:tavLst>
                                    </p:anim>
                                    <p:anim calcmode="lin" valueType="num">
                                      <p:cBhvr additive="base">
                                        <p:cTn id="14" dur="500" fill="hold"/>
                                        <p:tgtEl>
                                          <p:spTgt spid="5048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9" grpId="0"/>
      <p:bldP spid="504840"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982640" y="2437488"/>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There are many evidences that rocks can form rapidly</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4"/>
          <a:srcRect/>
          <a:stretch>
            <a:fillRect/>
          </a:stretch>
        </p:blipFill>
        <p:spPr bwMode="auto">
          <a:xfrm>
            <a:off x="690563" y="500063"/>
            <a:ext cx="7810500" cy="5857875"/>
          </a:xfrm>
          <a:prstGeom prst="rect">
            <a:avLst/>
          </a:prstGeom>
          <a:noFill/>
          <a:effectLst>
            <a:outerShdw blurRad="50800" dist="190500" dir="2700000" algn="tl" rotWithShape="0">
              <a:prstClr val="black">
                <a:alpha val="70000"/>
              </a:prstClr>
            </a:outerShdw>
          </a:effec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4"/>
          <a:srcRect/>
          <a:stretch>
            <a:fillRect/>
          </a:stretch>
        </p:blipFill>
        <p:spPr bwMode="auto">
          <a:xfrm>
            <a:off x="693738" y="500063"/>
            <a:ext cx="7810500" cy="5857875"/>
          </a:xfrm>
          <a:prstGeom prst="rect">
            <a:avLst/>
          </a:prstGeom>
          <a:noFill/>
          <a:effectLst>
            <a:outerShdw blurRad="50800" dist="190500" dir="2700000" algn="tl" rotWithShape="0">
              <a:prstClr val="black">
                <a:alpha val="70000"/>
              </a:prstClr>
            </a:outerShdw>
          </a:effec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32"/>
          <p:cNvSpPr txBox="1"/>
          <p:nvPr/>
        </p:nvSpPr>
        <p:spPr>
          <a:xfrm>
            <a:off x="142849" y="50221"/>
            <a:ext cx="8858312" cy="1246487"/>
          </a:xfrm>
          <a:prstGeom prst="rect">
            <a:avLst/>
          </a:prstGeom>
          <a:noFill/>
        </p:spPr>
        <p:txBody>
          <a:bodyPr lIns="91436" tIns="45716" rIns="91436" bIns="45716">
            <a:spAutoFit/>
          </a:bodyPr>
          <a:lstStyle/>
          <a:p>
            <a:pPr algn="ctr" defTabSz="914256" fontAlgn="base">
              <a:spcBef>
                <a:spcPct val="0"/>
              </a:spcBef>
              <a:spcAft>
                <a:spcPct val="0"/>
              </a:spcAft>
              <a:defRPr/>
            </a:pPr>
            <a:r>
              <a:rPr lang="en-US" sz="7500" b="1" dirty="0" smtClean="0">
                <a:ln w="18000">
                  <a:solidFill>
                    <a:srgbClr val="333399">
                      <a:satMod val="140000"/>
                    </a:srgbClr>
                  </a:solidFill>
                  <a:prstDash val="solid"/>
                  <a:miter lim="800000"/>
                </a:ln>
                <a:solidFill>
                  <a:srgbClr val="000099"/>
                </a:solidFill>
                <a:effectLst>
                  <a:outerShdw blurRad="25500" dist="23000" dir="7020000" algn="tl">
                    <a:srgbClr val="000000">
                      <a:alpha val="50000"/>
                    </a:srgbClr>
                  </a:outerShdw>
                </a:effectLst>
                <a:latin typeface="Calibri" pitchFamily="34" charset="0"/>
                <a:cs typeface="Calibri" pitchFamily="34" charset="0"/>
              </a:rPr>
              <a:t>Biblical Worldview</a:t>
            </a:r>
            <a:endParaRPr lang="en-US" sz="7500" b="1" dirty="0">
              <a:ln w="18000">
                <a:solidFill>
                  <a:srgbClr val="333399">
                    <a:satMod val="140000"/>
                  </a:srgbClr>
                </a:solidFill>
                <a:prstDash val="solid"/>
                <a:miter lim="800000"/>
              </a:ln>
              <a:solidFill>
                <a:srgbClr val="000099"/>
              </a:solidFill>
              <a:effectLst>
                <a:outerShdw blurRad="25500" dist="23000" dir="7020000" algn="tl">
                  <a:srgbClr val="000000">
                    <a:alpha val="50000"/>
                  </a:srgbClr>
                </a:outerShdw>
              </a:effectLst>
              <a:latin typeface="Calibri" pitchFamily="34" charset="0"/>
              <a:cs typeface="Calibri" pitchFamily="34" charset="0"/>
            </a:endParaRPr>
          </a:p>
        </p:txBody>
      </p:sp>
      <p:grpSp>
        <p:nvGrpSpPr>
          <p:cNvPr id="2" name="Group 27"/>
          <p:cNvGrpSpPr/>
          <p:nvPr/>
        </p:nvGrpSpPr>
        <p:grpSpPr>
          <a:xfrm>
            <a:off x="523860" y="1968833"/>
            <a:ext cx="8092669" cy="3524902"/>
            <a:chOff x="142875" y="2790106"/>
            <a:chExt cx="8975203" cy="3853582"/>
          </a:xfrm>
        </p:grpSpPr>
        <p:sp>
          <p:nvSpPr>
            <p:cNvPr id="31" name="Right Arrow 30"/>
            <p:cNvSpPr/>
            <p:nvPr/>
          </p:nvSpPr>
          <p:spPr>
            <a:xfrm>
              <a:off x="142875" y="3286125"/>
              <a:ext cx="8858250" cy="3357563"/>
            </a:xfrm>
            <a:prstGeom prst="rightArrow">
              <a:avLst/>
            </a:prstGeom>
            <a:solidFill>
              <a:schemeClr val="accent6">
                <a:lumMod val="60000"/>
                <a:lumOff val="40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pic>
          <p:nvPicPr>
            <p:cNvPr id="154627" name="Picture 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13615" y="4411663"/>
              <a:ext cx="1101725" cy="1071562"/>
            </a:xfrm>
            <a:prstGeom prst="rect">
              <a:avLst/>
            </a:prstGeom>
            <a:noFill/>
            <a:ln w="9525">
              <a:noFill/>
              <a:miter lim="800000"/>
              <a:headEnd/>
              <a:tailEnd/>
            </a:ln>
          </p:spPr>
        </p:pic>
        <p:pic>
          <p:nvPicPr>
            <p:cNvPr id="154628"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81440" y="4425977"/>
              <a:ext cx="1133475" cy="1069975"/>
            </a:xfrm>
            <a:prstGeom prst="rect">
              <a:avLst/>
            </a:prstGeom>
            <a:noFill/>
            <a:ln w="9525">
              <a:noFill/>
              <a:miter lim="800000"/>
              <a:headEnd/>
              <a:tailEnd/>
            </a:ln>
          </p:spPr>
        </p:pic>
        <p:pic>
          <p:nvPicPr>
            <p:cNvPr id="154629"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750" y="4419601"/>
              <a:ext cx="1182688" cy="1071563"/>
            </a:xfrm>
            <a:prstGeom prst="rect">
              <a:avLst/>
            </a:prstGeom>
            <a:noFill/>
            <a:ln w="9525">
              <a:noFill/>
              <a:miter lim="800000"/>
              <a:headEnd/>
              <a:tailEnd/>
            </a:ln>
          </p:spPr>
        </p:pic>
        <p:pic>
          <p:nvPicPr>
            <p:cNvPr id="154630" name="Picture 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414490" y="4425950"/>
              <a:ext cx="1133475" cy="1055688"/>
            </a:xfrm>
            <a:prstGeom prst="rect">
              <a:avLst/>
            </a:prstGeom>
            <a:noFill/>
            <a:ln w="9525">
              <a:noFill/>
              <a:miter lim="800000"/>
              <a:headEnd/>
              <a:tailEnd/>
            </a:ln>
          </p:spPr>
        </p:pic>
        <p:pic>
          <p:nvPicPr>
            <p:cNvPr id="154631" name="Picture 6"/>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540017" y="4419627"/>
              <a:ext cx="1141413" cy="1077913"/>
            </a:xfrm>
            <a:prstGeom prst="rect">
              <a:avLst/>
            </a:prstGeom>
            <a:noFill/>
            <a:ln w="9525">
              <a:noFill/>
              <a:miter lim="800000"/>
              <a:headEnd/>
              <a:tailEnd/>
            </a:ln>
          </p:spPr>
        </p:pic>
        <p:pic>
          <p:nvPicPr>
            <p:cNvPr id="154633"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830069" y="4425955"/>
              <a:ext cx="1133475" cy="1071563"/>
            </a:xfrm>
            <a:prstGeom prst="rect">
              <a:avLst/>
            </a:prstGeom>
            <a:noFill/>
            <a:ln w="9525">
              <a:noFill/>
              <a:miter lim="800000"/>
              <a:headEnd/>
              <a:tailEnd/>
            </a:ln>
          </p:spPr>
        </p:pic>
        <p:sp>
          <p:nvSpPr>
            <p:cNvPr id="9" name="Rectangle 8"/>
            <p:cNvSpPr/>
            <p:nvPr/>
          </p:nvSpPr>
          <p:spPr>
            <a:xfrm>
              <a:off x="28101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0" name="Rectangle 9"/>
            <p:cNvSpPr/>
            <p:nvPr/>
          </p:nvSpPr>
          <p:spPr>
            <a:xfrm>
              <a:off x="1414490"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1" name="Rectangle 10"/>
            <p:cNvSpPr/>
            <p:nvPr/>
          </p:nvSpPr>
          <p:spPr>
            <a:xfrm>
              <a:off x="254796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2" name="Rectangle 11"/>
            <p:cNvSpPr/>
            <p:nvPr/>
          </p:nvSpPr>
          <p:spPr>
            <a:xfrm>
              <a:off x="3681440"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3" name="Rectangle 12"/>
            <p:cNvSpPr/>
            <p:nvPr/>
          </p:nvSpPr>
          <p:spPr>
            <a:xfrm>
              <a:off x="481491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4" name="Rectangle 13"/>
            <p:cNvSpPr/>
            <p:nvPr/>
          </p:nvSpPr>
          <p:spPr>
            <a:xfrm>
              <a:off x="5948390"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15" name="Rectangle 14"/>
            <p:cNvSpPr/>
            <p:nvPr/>
          </p:nvSpPr>
          <p:spPr>
            <a:xfrm>
              <a:off x="7081865" y="4425955"/>
              <a:ext cx="1133475" cy="1071563"/>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36" tIns="45716" rIns="91436" bIns="45716" anchor="ctr"/>
            <a:lstStyle/>
            <a:p>
              <a:pPr algn="ctr" defTabSz="914256" fontAlgn="base">
                <a:spcBef>
                  <a:spcPct val="0"/>
                </a:spcBef>
                <a:spcAft>
                  <a:spcPct val="0"/>
                </a:spcAft>
                <a:defRPr/>
              </a:pPr>
              <a:endParaRPr lang="en-US" sz="2400" b="1" dirty="0">
                <a:solidFill>
                  <a:srgbClr val="FFFFFF"/>
                </a:solidFill>
              </a:endParaRPr>
            </a:p>
          </p:txBody>
        </p:sp>
        <p:sp>
          <p:nvSpPr>
            <p:cNvPr id="20" name="TextBox 19"/>
            <p:cNvSpPr txBox="1"/>
            <p:nvPr/>
          </p:nvSpPr>
          <p:spPr>
            <a:xfrm rot="19684790">
              <a:off x="158534" y="3086804"/>
              <a:ext cx="1611760"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rPr>
                <a:t>Creation</a:t>
              </a:r>
            </a:p>
          </p:txBody>
        </p:sp>
        <p:sp>
          <p:nvSpPr>
            <p:cNvPr id="22" name="TextBox 21"/>
            <p:cNvSpPr txBox="1"/>
            <p:nvPr/>
          </p:nvSpPr>
          <p:spPr>
            <a:xfrm rot="19684790">
              <a:off x="1241547" y="2816473"/>
              <a:ext cx="2496686"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rPr>
                <a:t>Fall and Curse</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endParaRPr>
            </a:p>
          </p:txBody>
        </p:sp>
        <p:sp>
          <p:nvSpPr>
            <p:cNvPr id="23" name="TextBox 22"/>
            <p:cNvSpPr txBox="1"/>
            <p:nvPr/>
          </p:nvSpPr>
          <p:spPr>
            <a:xfrm rot="19684790">
              <a:off x="2398181" y="2856651"/>
              <a:ext cx="2342513"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rPr>
                <a:t>Noah’s Flood</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endParaRPr>
            </a:p>
          </p:txBody>
        </p:sp>
        <p:sp>
          <p:nvSpPr>
            <p:cNvPr id="24" name="TextBox 23"/>
            <p:cNvSpPr txBox="1"/>
            <p:nvPr/>
          </p:nvSpPr>
          <p:spPr>
            <a:xfrm rot="19684790">
              <a:off x="3361801" y="2790106"/>
              <a:ext cx="2671408"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rPr>
                <a:t>Tower of Babel</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endParaRPr>
            </a:p>
          </p:txBody>
        </p:sp>
        <p:sp>
          <p:nvSpPr>
            <p:cNvPr id="25" name="TextBox 24"/>
            <p:cNvSpPr txBox="1"/>
            <p:nvPr/>
          </p:nvSpPr>
          <p:spPr>
            <a:xfrm rot="19684790">
              <a:off x="4833818" y="3176649"/>
              <a:ext cx="1099180"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rPr>
                <a:t>Israel</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endParaRPr>
            </a:p>
          </p:txBody>
        </p:sp>
        <p:sp>
          <p:nvSpPr>
            <p:cNvPr id="26" name="TextBox 25"/>
            <p:cNvSpPr txBox="1"/>
            <p:nvPr/>
          </p:nvSpPr>
          <p:spPr>
            <a:xfrm rot="19684790">
              <a:off x="5814601" y="2897542"/>
              <a:ext cx="2115023"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rPr>
                <a:t>Jesus Christ</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endParaRPr>
            </a:p>
          </p:txBody>
        </p:sp>
        <p:sp>
          <p:nvSpPr>
            <p:cNvPr id="27" name="TextBox 26"/>
            <p:cNvSpPr txBox="1"/>
            <p:nvPr/>
          </p:nvSpPr>
          <p:spPr>
            <a:xfrm rot="19684790">
              <a:off x="7002129" y="2889730"/>
              <a:ext cx="2115949" cy="571999"/>
            </a:xfrm>
            <a:prstGeom prst="rect">
              <a:avLst/>
            </a:prstGeom>
            <a:noFill/>
          </p:spPr>
          <p:txBody>
            <a:bodyPr wrap="none" lIns="91436" tIns="45716" rIns="91436" bIns="45716">
              <a:spAutoFit/>
            </a:bodyPr>
            <a:lstStyle/>
            <a:p>
              <a:pPr defTabSz="914256" fontAlgn="base">
                <a:spcBef>
                  <a:spcPct val="0"/>
                </a:spcBef>
                <a:spcAft>
                  <a:spcPct val="0"/>
                </a:spcAft>
                <a:defRPr/>
              </a:pPr>
              <a:r>
                <a:rPr lang="en-US" sz="2800" b="1" dirty="0" smtClean="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rPr>
                <a:t>Restoration</a:t>
              </a:r>
              <a:endParaRPr lang="en-US" sz="2800" b="1" dirty="0">
                <a:ln w="12700">
                  <a:solidFill>
                    <a:srgbClr val="000000">
                      <a:satMod val="155000"/>
                    </a:srgbClr>
                  </a:solidFill>
                  <a:prstDash val="solid"/>
                </a:ln>
                <a:solidFill>
                  <a:srgbClr val="FF0000"/>
                </a:solidFill>
                <a:effectLst>
                  <a:glow rad="63500">
                    <a:srgbClr val="BBE0E3">
                      <a:satMod val="175000"/>
                      <a:alpha val="40000"/>
                    </a:srgbClr>
                  </a:glow>
                  <a:outerShdw blurRad="41275" dist="20320" dir="1800000" algn="tl" rotWithShape="0">
                    <a:srgbClr val="000000">
                      <a:alpha val="40000"/>
                    </a:srgbClr>
                  </a:outerShdw>
                </a:effectLst>
                <a:latin typeface="Calibri" pitchFamily="34" charset="0"/>
                <a:cs typeface="Calibri" pitchFamily="34" charset="0"/>
              </a:endParaRPr>
            </a:p>
          </p:txBody>
        </p:sp>
        <p:pic>
          <p:nvPicPr>
            <p:cNvPr id="716802" name="Picture 2"/>
            <p:cNvPicPr>
              <a:picLocks noChangeAspect="1" noChangeArrowheads="1"/>
            </p:cNvPicPr>
            <p:nvPr/>
          </p:nvPicPr>
          <p:blipFill>
            <a:blip r:embed="rId9" cstate="print"/>
            <a:srcRect/>
            <a:stretch>
              <a:fillRect/>
            </a:stretch>
          </p:blipFill>
          <p:spPr bwMode="auto">
            <a:xfrm>
              <a:off x="5976696" y="4443014"/>
              <a:ext cx="1095661" cy="1032225"/>
            </a:xfrm>
            <a:prstGeom prst="rect">
              <a:avLst/>
            </a:prstGeom>
            <a:noFill/>
            <a:ln w="9525">
              <a:noFill/>
              <a:miter lim="800000"/>
              <a:headEnd/>
              <a:tailEnd/>
            </a:ln>
            <a:effectLst/>
          </p:spPr>
        </p:pic>
      </p:grpSp>
      <p:pic>
        <p:nvPicPr>
          <p:cNvPr id="1259522" name="Picture 2"/>
          <p:cNvPicPr>
            <a:picLocks noChangeAspect="1" noChangeArrowheads="1"/>
          </p:cNvPicPr>
          <p:nvPr/>
        </p:nvPicPr>
        <p:blipFill>
          <a:blip r:embed="rId10" cstate="print"/>
          <a:srcRect/>
          <a:stretch>
            <a:fillRect/>
          </a:stretch>
        </p:blipFill>
        <p:spPr bwMode="auto">
          <a:xfrm>
            <a:off x="4745549" y="3484056"/>
            <a:ext cx="990600" cy="944880"/>
          </a:xfrm>
          <a:prstGeom prst="rect">
            <a:avLst/>
          </a:prstGeom>
          <a:noFill/>
          <a:ln w="9525">
            <a:noFill/>
            <a:miter lim="800000"/>
            <a:headEnd/>
            <a:tailEnd/>
          </a:ln>
        </p:spPr>
      </p:pic>
      <p:sp>
        <p:nvSpPr>
          <p:cNvPr id="28" name="TextBox 27"/>
          <p:cNvSpPr txBox="1"/>
          <p:nvPr/>
        </p:nvSpPr>
        <p:spPr>
          <a:xfrm>
            <a:off x="2514600" y="5181600"/>
            <a:ext cx="3756093" cy="1015663"/>
          </a:xfrm>
          <a:prstGeom prst="rect">
            <a:avLst/>
          </a:prstGeom>
          <a:noFill/>
        </p:spPr>
        <p:txBody>
          <a:bodyPr wrap="none" rtlCol="0">
            <a:spAutoFit/>
          </a:bodyPr>
          <a:lstStyle/>
          <a:p>
            <a:pPr defTabSz="914256"/>
            <a:r>
              <a:rPr lang="en-AU" sz="6000" dirty="0" smtClean="0">
                <a:solidFill>
                  <a:srgbClr val="000099"/>
                </a:solidFill>
                <a:effectLst>
                  <a:outerShdw blurRad="38100" dist="38100" dir="2700000" algn="tl">
                    <a:srgbClr val="000000">
                      <a:alpha val="43137"/>
                    </a:srgbClr>
                  </a:outerShdw>
                </a:effectLst>
                <a:latin typeface="Calibri" pitchFamily="34" charset="0"/>
                <a:cs typeface="Calibri" pitchFamily="34" charset="0"/>
              </a:rPr>
              <a:t>6,000 years</a:t>
            </a:r>
            <a:endParaRPr lang="en-AU" sz="6000" dirty="0">
              <a:solidFill>
                <a:srgbClr val="000099"/>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dissolve">
                                      <p:cBhvr>
                                        <p:cTn id="7"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4"/>
          <a:srcRect/>
          <a:stretch>
            <a:fillRect/>
          </a:stretch>
        </p:blipFill>
        <p:spPr bwMode="auto">
          <a:xfrm>
            <a:off x="642938" y="500063"/>
            <a:ext cx="7810500" cy="5857875"/>
          </a:xfrm>
          <a:prstGeom prst="rect">
            <a:avLst/>
          </a:prstGeom>
          <a:noFill/>
          <a:effectLst>
            <a:outerShdw blurRad="50800" dist="190500" dir="2700000" algn="tl" rotWithShape="0">
              <a:prstClr val="black">
                <a:alpha val="70000"/>
              </a:prstClr>
            </a:outerShdw>
          </a:effec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33399" y="838200"/>
            <a:ext cx="8107993" cy="4953000"/>
          </a:xfrm>
          <a:prstGeom prst="rect">
            <a:avLst/>
          </a:prstGeom>
          <a:noFill/>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85799" y="990600"/>
            <a:ext cx="7792825" cy="4724400"/>
          </a:xfrm>
          <a:prstGeom prst="rect">
            <a:avLst/>
          </a:prstGeom>
          <a:noFill/>
          <a:effectLst>
            <a:outerShdw blurRad="50800" dist="190500" dir="2700000" algn="tl" rotWithShape="0">
              <a:prstClr val="black">
                <a:alpha val="70000"/>
              </a:prstClr>
            </a:outerShdw>
          </a:effectLst>
        </p:spPr>
      </p:pic>
      <p:sp>
        <p:nvSpPr>
          <p:cNvPr id="4" name="TextBox 3"/>
          <p:cNvSpPr txBox="1"/>
          <p:nvPr/>
        </p:nvSpPr>
        <p:spPr>
          <a:xfrm>
            <a:off x="3505200" y="5958348"/>
            <a:ext cx="2337499" cy="707886"/>
          </a:xfrm>
          <a:prstGeom prst="rect">
            <a:avLst/>
          </a:prstGeom>
          <a:noFill/>
        </p:spPr>
        <p:txBody>
          <a:bodyPr wrap="none" rtlCol="0">
            <a:spAutoFit/>
          </a:bodyPr>
          <a:lstStyle/>
          <a:p>
            <a:pPr defTabSz="914256"/>
            <a:r>
              <a:rPr lang="en-AU" sz="4000" b="1" dirty="0" smtClean="0">
                <a:solidFill>
                  <a:srgbClr val="000099"/>
                </a:solidFill>
                <a:effectLst>
                  <a:outerShdw blurRad="38100" dist="38100" dir="2700000" algn="tl">
                    <a:srgbClr val="000000">
                      <a:alpha val="43137"/>
                    </a:srgbClr>
                  </a:outerShdw>
                </a:effectLst>
                <a:latin typeface="Calibri" pitchFamily="34" charset="0"/>
                <a:cs typeface="Calibri" pitchFamily="34" charset="0"/>
              </a:rPr>
              <a:t>Diamonds</a:t>
            </a:r>
            <a:endParaRPr lang="en-AU" sz="4000" b="1" dirty="0">
              <a:solidFill>
                <a:srgbClr val="000099"/>
              </a:solidFill>
              <a:effectLst>
                <a:outerShdw blurRad="38100" dist="38100" dir="2700000" algn="tl">
                  <a:srgbClr val="000000">
                    <a:alpha val="43137"/>
                  </a:srgbClr>
                </a:outerShdw>
              </a:effectLst>
              <a:latin typeface="Calibri" pitchFamily="34" charset="0"/>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33399" y="838200"/>
            <a:ext cx="8107993" cy="4953000"/>
          </a:xfrm>
          <a:prstGeom prst="rect">
            <a:avLst/>
          </a:prstGeom>
          <a:noFill/>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982640" y="2437488"/>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There are many evidences that give a young age</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26210" name="Picture 2" descr="chance-slide_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664788"/>
            <a:ext cx="4953000" cy="3589451"/>
          </a:xfrm>
          <a:prstGeom prst="rect">
            <a:avLst/>
          </a:prstGeom>
          <a:noFill/>
          <a:effectLst>
            <a:outerShdw blurRad="50800" dist="190500" dir="2700000" algn="tl" rotWithShape="0">
              <a:prstClr val="black">
                <a:alpha val="70000"/>
              </a:prstClr>
            </a:outerShdw>
          </a:effectLst>
        </p:spPr>
      </p:pic>
      <p:sp>
        <p:nvSpPr>
          <p:cNvPr id="5726211" name="WordArt 3" descr="Narrow vertical"/>
          <p:cNvSpPr>
            <a:spLocks noChangeArrowheads="1" noChangeShapeType="1" noTextEdit="1"/>
          </p:cNvSpPr>
          <p:nvPr/>
        </p:nvSpPr>
        <p:spPr bwMode="auto">
          <a:xfrm>
            <a:off x="914400" y="4572000"/>
            <a:ext cx="2457450" cy="1084263"/>
          </a:xfrm>
          <a:prstGeom prst="rect">
            <a:avLst/>
          </a:prstGeom>
        </p:spPr>
        <p:txBody>
          <a:bodyPr wrap="none" lIns="91437" tIns="45717" rIns="91437" bIns="45717" fromWordArt="1">
            <a:prstTxWarp prst="textCurveUp">
              <a:avLst>
                <a:gd name="adj" fmla="val 40356"/>
              </a:avLst>
            </a:prstTxWarp>
          </a:bodyPr>
          <a:lstStyle/>
          <a:p>
            <a:pPr algn="ctr" defTabSz="914400" fontAlgn="base">
              <a:spcBef>
                <a:spcPct val="50000"/>
              </a:spcBef>
              <a:spcAft>
                <a:spcPct val="0"/>
              </a:spcAft>
            </a:pPr>
            <a:r>
              <a:rPr lang="en-US" sz="3600" b="1" kern="10" dirty="0">
                <a:ln w="12700">
                  <a:solidFill>
                    <a:srgbClr val="000000"/>
                  </a:solidFill>
                  <a:round/>
                  <a:headEnd/>
                  <a:tailEnd/>
                </a:ln>
                <a:pattFill prst="dashHorz">
                  <a:fgClr>
                    <a:srgbClr val="808080"/>
                  </a:fgClr>
                  <a:bgClr>
                    <a:srgbClr val="FFFF00"/>
                  </a:bgClr>
                </a:pattFill>
                <a:effectLst>
                  <a:outerShdw dist="45791" dir="2021404" algn="ctr" rotWithShape="0">
                    <a:srgbClr val="808080">
                      <a:alpha val="80000"/>
                    </a:srgbClr>
                  </a:outerShdw>
                </a:effectLst>
                <a:latin typeface="Arial Black"/>
              </a:rPr>
              <a:t>Diamonds</a:t>
            </a:r>
          </a:p>
        </p:txBody>
      </p:sp>
      <p:sp>
        <p:nvSpPr>
          <p:cNvPr id="5726212" name="Text Box 4"/>
          <p:cNvSpPr txBox="1">
            <a:spLocks noChangeArrowheads="1"/>
          </p:cNvSpPr>
          <p:nvPr/>
        </p:nvSpPr>
        <p:spPr bwMode="auto">
          <a:xfrm>
            <a:off x="4267200" y="4320239"/>
            <a:ext cx="3905615" cy="1200323"/>
          </a:xfrm>
          <a:prstGeom prst="rect">
            <a:avLst/>
          </a:prstGeom>
          <a:noFill/>
          <a:ln w="9525">
            <a:noFill/>
            <a:miter lim="800000"/>
            <a:headEnd/>
            <a:tailEnd/>
          </a:ln>
          <a:effectLst/>
        </p:spPr>
        <p:txBody>
          <a:bodyPr wrap="none" lIns="91437" tIns="45717" rIns="91437" bIns="45717">
            <a:spAutoFit/>
          </a:bodyPr>
          <a:lstStyle/>
          <a:p>
            <a:pPr defTabSz="914400" fontAlgn="base">
              <a:spcBef>
                <a:spcPct val="0"/>
              </a:spcBef>
              <a:spcAft>
                <a:spcPct val="0"/>
              </a:spcAft>
            </a:pPr>
            <a:r>
              <a:rPr lang="en-US" sz="3600" b="1" dirty="0">
                <a:solidFill>
                  <a:srgbClr val="000000"/>
                </a:solidFill>
              </a:rPr>
              <a:t>Uniformitarian age</a:t>
            </a:r>
          </a:p>
          <a:p>
            <a:pPr defTabSz="914400" fontAlgn="base">
              <a:spcBef>
                <a:spcPct val="0"/>
              </a:spcBef>
              <a:spcAft>
                <a:spcPct val="0"/>
              </a:spcAft>
            </a:pPr>
            <a:r>
              <a:rPr lang="en-US" sz="3600" b="1" dirty="0">
                <a:solidFill>
                  <a:srgbClr val="000000"/>
                </a:solidFill>
              </a:rPr>
              <a:t> </a:t>
            </a:r>
            <a:r>
              <a:rPr lang="en-US" sz="3600" b="1" dirty="0" smtClean="0">
                <a:solidFill>
                  <a:srgbClr val="000000"/>
                </a:solidFill>
              </a:rPr>
              <a:t>      </a:t>
            </a:r>
            <a:r>
              <a:rPr lang="en-US" sz="3600" b="1" dirty="0" smtClean="0">
                <a:solidFill>
                  <a:srgbClr val="000000"/>
                </a:solidFill>
                <a:cs typeface="Arial" charset="0"/>
              </a:rPr>
              <a:t>~</a:t>
            </a:r>
            <a:r>
              <a:rPr lang="en-US" sz="3600" b="1" dirty="0">
                <a:solidFill>
                  <a:srgbClr val="000000"/>
                </a:solidFill>
                <a:cs typeface="Arial" charset="0"/>
              </a:rPr>
              <a:t>1 billion </a:t>
            </a:r>
            <a:r>
              <a:rPr lang="en-US" sz="3600" b="1" dirty="0" smtClean="0">
                <a:solidFill>
                  <a:srgbClr val="000000"/>
                </a:solidFill>
                <a:cs typeface="Arial" charset="0"/>
              </a:rPr>
              <a:t>years</a:t>
            </a:r>
            <a:endParaRPr lang="en-US" sz="3200" b="1" dirty="0">
              <a:solidFill>
                <a:srgbClr val="000000"/>
              </a:solidFill>
            </a:endParaRPr>
          </a:p>
        </p:txBody>
      </p:sp>
      <p:sp>
        <p:nvSpPr>
          <p:cNvPr id="6" name="Text Box 4"/>
          <p:cNvSpPr txBox="1">
            <a:spLocks noChangeArrowheads="1"/>
          </p:cNvSpPr>
          <p:nvPr/>
        </p:nvSpPr>
        <p:spPr bwMode="auto">
          <a:xfrm>
            <a:off x="4239485" y="5479005"/>
            <a:ext cx="4599715" cy="1200323"/>
          </a:xfrm>
          <a:prstGeom prst="rect">
            <a:avLst/>
          </a:prstGeom>
          <a:noFill/>
          <a:ln w="9525">
            <a:noFill/>
            <a:miter lim="800000"/>
            <a:headEnd/>
            <a:tailEnd/>
          </a:ln>
          <a:effectLst/>
        </p:spPr>
        <p:txBody>
          <a:bodyPr wrap="none" lIns="91437" tIns="45717" rIns="91437" bIns="45717">
            <a:spAutoFit/>
          </a:bodyPr>
          <a:lstStyle/>
          <a:p>
            <a:pPr defTabSz="914400" fontAlgn="base">
              <a:spcBef>
                <a:spcPct val="0"/>
              </a:spcBef>
              <a:spcAft>
                <a:spcPct val="0"/>
              </a:spcAft>
            </a:pPr>
            <a:r>
              <a:rPr lang="en-US" sz="3600" b="1" dirty="0" smtClean="0">
                <a:solidFill>
                  <a:srgbClr val="000000"/>
                </a:solidFill>
                <a:cs typeface="Arial" charset="0"/>
              </a:rPr>
              <a:t>Carbon-14 ‘age’</a:t>
            </a:r>
            <a:endParaRPr lang="en-US" sz="3600" b="1" dirty="0">
              <a:solidFill>
                <a:srgbClr val="000000"/>
              </a:solidFill>
              <a:cs typeface="Arial" charset="0"/>
            </a:endParaRPr>
          </a:p>
          <a:p>
            <a:pPr defTabSz="914400" fontAlgn="base">
              <a:spcBef>
                <a:spcPct val="0"/>
              </a:spcBef>
              <a:spcAft>
                <a:spcPct val="0"/>
              </a:spcAft>
            </a:pPr>
            <a:r>
              <a:rPr lang="en-US" sz="3600" b="1" dirty="0">
                <a:solidFill>
                  <a:srgbClr val="000000"/>
                </a:solidFill>
                <a:cs typeface="Arial" charset="0"/>
              </a:rPr>
              <a:t> </a:t>
            </a:r>
            <a:r>
              <a:rPr lang="en-US" sz="3600" b="1" dirty="0" smtClean="0">
                <a:solidFill>
                  <a:srgbClr val="000000"/>
                </a:solidFill>
                <a:cs typeface="Arial" charset="0"/>
              </a:rPr>
              <a:t>      Thousands </a:t>
            </a:r>
            <a:r>
              <a:rPr lang="en-US" sz="3600" b="1" dirty="0">
                <a:solidFill>
                  <a:srgbClr val="000000"/>
                </a:solidFill>
                <a:cs typeface="Arial" charset="0"/>
              </a:rPr>
              <a:t>of </a:t>
            </a:r>
            <a:r>
              <a:rPr lang="en-US" sz="3600" b="1" dirty="0" smtClean="0">
                <a:solidFill>
                  <a:srgbClr val="000000"/>
                </a:solidFill>
                <a:cs typeface="Arial" charset="0"/>
              </a:rPr>
              <a:t>years</a:t>
            </a:r>
            <a:endParaRPr lang="en-US" sz="3200" b="1" dirty="0">
              <a:solidFill>
                <a:srgbClr val="000000"/>
              </a:solidFill>
            </a:endParaRPr>
          </a:p>
        </p:txBody>
      </p:sp>
      <p:pic>
        <p:nvPicPr>
          <p:cNvPr id="7" name="Picture 2"/>
          <p:cNvPicPr>
            <a:picLocks noChangeAspect="1" noChangeArrowheads="1"/>
          </p:cNvPicPr>
          <p:nvPr/>
        </p:nvPicPr>
        <p:blipFill>
          <a:blip r:embed="rId4" cstate="print"/>
          <a:srcRect/>
          <a:stretch>
            <a:fillRect/>
          </a:stretch>
        </p:blipFill>
        <p:spPr bwMode="auto">
          <a:xfrm>
            <a:off x="609600" y="1376459"/>
            <a:ext cx="2714644" cy="2388887"/>
          </a:xfrm>
          <a:prstGeom prst="rect">
            <a:avLst/>
          </a:prstGeom>
          <a:noFill/>
          <a:effectLst>
            <a:outerShdw blurRad="50800" dist="190500" dir="2700000" algn="tl" rotWithShape="0">
              <a:prstClr val="black">
                <a:alpha val="70000"/>
              </a:prst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0868" name="Picture 4"/>
          <p:cNvPicPr>
            <a:picLocks noChangeAspect="1" noChangeArrowheads="1"/>
          </p:cNvPicPr>
          <p:nvPr/>
        </p:nvPicPr>
        <p:blipFill>
          <a:blip r:embed="rId3" cstate="print"/>
          <a:srcRect/>
          <a:stretch>
            <a:fillRect/>
          </a:stretch>
        </p:blipFill>
        <p:spPr bwMode="auto">
          <a:xfrm>
            <a:off x="468313" y="1176338"/>
            <a:ext cx="8280400" cy="5276850"/>
          </a:xfrm>
          <a:prstGeom prst="rect">
            <a:avLst/>
          </a:prstGeom>
          <a:noFill/>
          <a:effectLst>
            <a:outerShdw blurRad="50800" dist="190500" dir="2700000" algn="tl" rotWithShape="0">
              <a:prstClr val="black">
                <a:alpha val="70000"/>
              </a:prstClr>
            </a:outerShdw>
          </a:effectLst>
        </p:spPr>
      </p:pic>
      <p:sp>
        <p:nvSpPr>
          <p:cNvPr id="2340869" name="Text Box 5"/>
          <p:cNvSpPr txBox="1">
            <a:spLocks noChangeArrowheads="1"/>
          </p:cNvSpPr>
          <p:nvPr/>
        </p:nvSpPr>
        <p:spPr bwMode="auto">
          <a:xfrm>
            <a:off x="546100" y="261379"/>
            <a:ext cx="8058150" cy="777875"/>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pPr>
            <a:r>
              <a:rPr lang="en-GB" sz="4500" b="1" dirty="0" smtClean="0">
                <a:solidFill>
                  <a:srgbClr val="000099"/>
                </a:solidFill>
              </a:rPr>
              <a:t>Maximum age  62 million years</a:t>
            </a:r>
            <a:endParaRPr lang="en-AU" sz="4500" b="1" dirty="0" smtClean="0">
              <a:solidFill>
                <a:srgbClr val="000099"/>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40869"/>
                                        </p:tgtEl>
                                        <p:attrNameLst>
                                          <p:attrName>style.visibility</p:attrName>
                                        </p:attrNameLst>
                                      </p:cBhvr>
                                      <p:to>
                                        <p:strVal val="visible"/>
                                      </p:to>
                                    </p:set>
                                    <p:animEffect transition="in" filter="wipe(left)">
                                      <p:cBhvr>
                                        <p:cTn id="7" dur="500"/>
                                        <p:tgtEl>
                                          <p:spTgt spid="23408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0869" grpId="0"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1891" name="Text Box 3"/>
          <p:cNvSpPr txBox="1">
            <a:spLocks noChangeArrowheads="1"/>
          </p:cNvSpPr>
          <p:nvPr/>
        </p:nvSpPr>
        <p:spPr bwMode="auto">
          <a:xfrm>
            <a:off x="771416" y="2645273"/>
            <a:ext cx="7421563" cy="1477328"/>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pPr>
            <a:r>
              <a:rPr lang="en-GB" sz="3000" dirty="0" smtClean="0">
                <a:solidFill>
                  <a:schemeClr val="accent6">
                    <a:lumMod val="50000"/>
                  </a:schemeClr>
                </a:solidFill>
              </a:rPr>
              <a:t>EVOLUTIONIST:</a:t>
            </a:r>
            <a:r>
              <a:rPr lang="en-GB" sz="3000" dirty="0" smtClean="0">
                <a:solidFill>
                  <a:srgbClr val="FFFF00"/>
                </a:solidFill>
              </a:rPr>
              <a:t>  </a:t>
            </a:r>
            <a:r>
              <a:rPr lang="en-GB" sz="3000" dirty="0" smtClean="0"/>
              <a:t>‘Age’ is too YOUNG!  </a:t>
            </a:r>
            <a:r>
              <a:rPr lang="en-GB" sz="3000" dirty="0" smtClean="0">
                <a:solidFill>
                  <a:srgbClr val="0070C0"/>
                </a:solidFill>
              </a:rPr>
              <a:t>New Discovery!!</a:t>
            </a:r>
            <a:r>
              <a:rPr lang="en-GB" sz="3000" dirty="0" smtClean="0"/>
              <a:t>  Salt must recycle or accumulate somewhere that we don’t know about yet.  </a:t>
            </a:r>
            <a:endParaRPr lang="en-AU" sz="3000" dirty="0" smtClean="0"/>
          </a:p>
        </p:txBody>
      </p:sp>
      <p:sp>
        <p:nvSpPr>
          <p:cNvPr id="2341892" name="Text Box 4"/>
          <p:cNvSpPr txBox="1">
            <a:spLocks noChangeArrowheads="1"/>
          </p:cNvSpPr>
          <p:nvPr/>
        </p:nvSpPr>
        <p:spPr bwMode="auto">
          <a:xfrm>
            <a:off x="755650" y="4437063"/>
            <a:ext cx="7421563" cy="1800225"/>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pPr>
            <a:r>
              <a:rPr lang="en-GB" sz="2800" dirty="0" smtClean="0">
                <a:solidFill>
                  <a:schemeClr val="accent2">
                    <a:lumMod val="75000"/>
                  </a:schemeClr>
                </a:solidFill>
                <a:latin typeface="Arial" pitchFamily="34" charset="0"/>
              </a:rPr>
              <a:t>CREATIONIST:</a:t>
            </a:r>
            <a:r>
              <a:rPr lang="en-GB" sz="2800" dirty="0" smtClean="0">
                <a:solidFill>
                  <a:srgbClr val="FFFF00"/>
                </a:solidFill>
                <a:latin typeface="Arial" pitchFamily="34" charset="0"/>
              </a:rPr>
              <a:t>  </a:t>
            </a:r>
            <a:r>
              <a:rPr lang="en-GB" sz="2800" dirty="0" smtClean="0">
                <a:latin typeface="Arial" pitchFamily="34" charset="0"/>
              </a:rPr>
              <a:t>‘Age’ is too OLD!  Salt would  have accumulated much faster during the Flood.  Once we take the Flood into account we get the right age of 4,300 years.</a:t>
            </a:r>
            <a:endParaRPr lang="en-AU" sz="2800" dirty="0" smtClean="0">
              <a:latin typeface="Arial" pitchFamily="34" charset="0"/>
            </a:endParaRPr>
          </a:p>
        </p:txBody>
      </p:sp>
      <p:sp>
        <p:nvSpPr>
          <p:cNvPr id="2341893" name="Rectangle 5"/>
          <p:cNvSpPr>
            <a:spLocks noGrp="1" noChangeArrowheads="1"/>
          </p:cNvSpPr>
          <p:nvPr>
            <p:ph type="title" idx="4294967295"/>
          </p:nvPr>
        </p:nvSpPr>
        <p:spPr>
          <a:xfrm>
            <a:off x="3822484" y="571501"/>
            <a:ext cx="4769726" cy="1916112"/>
          </a:xfrm>
          <a:noFill/>
        </p:spPr>
        <p:txBody>
          <a:bodyPr>
            <a:normAutofit/>
          </a:bodyPr>
          <a:lstStyle/>
          <a:p>
            <a:pPr>
              <a:lnSpc>
                <a:spcPct val="90000"/>
              </a:lnSpc>
            </a:pPr>
            <a:r>
              <a:rPr lang="en-US" dirty="0" smtClean="0">
                <a:solidFill>
                  <a:srgbClr val="000099"/>
                </a:solidFill>
                <a:effectLst>
                  <a:outerShdw blurRad="38100" dist="38100" dir="2700000" algn="tl">
                    <a:srgbClr val="000000">
                      <a:alpha val="43137"/>
                    </a:srgbClr>
                  </a:outerShdw>
                </a:effectLst>
              </a:rPr>
              <a:t>Different Interpretations of Results</a:t>
            </a:r>
            <a:endParaRPr lang="en-AU" i="1" dirty="0">
              <a:solidFill>
                <a:srgbClr val="000099"/>
              </a:solidFill>
              <a:effectLst>
                <a:outerShdw blurRad="38100" dist="38100" dir="2700000" algn="tl">
                  <a:srgbClr val="000000">
                    <a:alpha val="43137"/>
                  </a:srgbClr>
                </a:outerShdw>
              </a:effectLst>
            </a:endParaRPr>
          </a:p>
        </p:txBody>
      </p:sp>
      <p:pic>
        <p:nvPicPr>
          <p:cNvPr id="2341894" name="Picture 6"/>
          <p:cNvPicPr>
            <a:picLocks noChangeAspect="1" noChangeArrowheads="1"/>
          </p:cNvPicPr>
          <p:nvPr/>
        </p:nvPicPr>
        <p:blipFill>
          <a:blip r:embed="rId3" cstate="print"/>
          <a:srcRect/>
          <a:stretch>
            <a:fillRect/>
          </a:stretch>
        </p:blipFill>
        <p:spPr bwMode="auto">
          <a:xfrm>
            <a:off x="921684" y="618799"/>
            <a:ext cx="2665412" cy="1698625"/>
          </a:xfrm>
          <a:prstGeom prst="rect">
            <a:avLst/>
          </a:prstGeom>
          <a:noFill/>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341891"/>
                                        </p:tgtEl>
                                        <p:attrNameLst>
                                          <p:attrName>style.visibility</p:attrName>
                                        </p:attrNameLst>
                                      </p:cBhvr>
                                      <p:to>
                                        <p:strVal val="visible"/>
                                      </p:to>
                                    </p:set>
                                    <p:anim calcmode="lin" valueType="num">
                                      <p:cBhvr additive="base">
                                        <p:cTn id="7" dur="500" fill="hold"/>
                                        <p:tgtEl>
                                          <p:spTgt spid="2341891"/>
                                        </p:tgtEl>
                                        <p:attrNameLst>
                                          <p:attrName>ppt_x</p:attrName>
                                        </p:attrNameLst>
                                      </p:cBhvr>
                                      <p:tavLst>
                                        <p:tav tm="0">
                                          <p:val>
                                            <p:strVal val="0-#ppt_w/2"/>
                                          </p:val>
                                        </p:tav>
                                        <p:tav tm="100000">
                                          <p:val>
                                            <p:strVal val="#ppt_x"/>
                                          </p:val>
                                        </p:tav>
                                      </p:tavLst>
                                    </p:anim>
                                    <p:anim calcmode="lin" valueType="num">
                                      <p:cBhvr additive="base">
                                        <p:cTn id="8" dur="500" fill="hold"/>
                                        <p:tgtEl>
                                          <p:spTgt spid="234189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341892"/>
                                        </p:tgtEl>
                                        <p:attrNameLst>
                                          <p:attrName>style.visibility</p:attrName>
                                        </p:attrNameLst>
                                      </p:cBhvr>
                                      <p:to>
                                        <p:strVal val="visible"/>
                                      </p:to>
                                    </p:set>
                                    <p:anim calcmode="lin" valueType="num">
                                      <p:cBhvr additive="base">
                                        <p:cTn id="13" dur="500" fill="hold"/>
                                        <p:tgtEl>
                                          <p:spTgt spid="2341892"/>
                                        </p:tgtEl>
                                        <p:attrNameLst>
                                          <p:attrName>ppt_x</p:attrName>
                                        </p:attrNameLst>
                                      </p:cBhvr>
                                      <p:tavLst>
                                        <p:tav tm="0">
                                          <p:val>
                                            <p:strVal val="0-#ppt_w/2"/>
                                          </p:val>
                                        </p:tav>
                                        <p:tav tm="100000">
                                          <p:val>
                                            <p:strVal val="#ppt_x"/>
                                          </p:val>
                                        </p:tav>
                                      </p:tavLst>
                                    </p:anim>
                                    <p:anim calcmode="lin" valueType="num">
                                      <p:cBhvr additive="base">
                                        <p:cTn id="14" dur="500" fill="hold"/>
                                        <p:tgtEl>
                                          <p:spTgt spid="234189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41891" grpId="0"/>
      <p:bldP spid="2341892"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3316" name="Text Box 4"/>
          <p:cNvSpPr txBox="1">
            <a:spLocks noChangeArrowheads="1"/>
          </p:cNvSpPr>
          <p:nvPr/>
        </p:nvSpPr>
        <p:spPr bwMode="auto">
          <a:xfrm>
            <a:off x="574675" y="4292600"/>
            <a:ext cx="8101013" cy="1920875"/>
          </a:xfrm>
          <a:prstGeom prst="rect">
            <a:avLst/>
          </a:prstGeom>
          <a:noFill/>
          <a:ln w="9525">
            <a:noFill/>
            <a:miter lim="800000"/>
            <a:headEnd/>
            <a:tailEnd/>
          </a:ln>
          <a:effectLst/>
        </p:spPr>
        <p:txBody>
          <a:bodyPr>
            <a:spAutoFit/>
          </a:bodyPr>
          <a:lstStyle/>
          <a:p>
            <a:pPr defTabSz="914400" eaLnBrk="0" fontAlgn="base" hangingPunct="0">
              <a:spcBef>
                <a:spcPct val="0"/>
              </a:spcBef>
              <a:spcAft>
                <a:spcPct val="0"/>
              </a:spcAft>
            </a:pPr>
            <a:r>
              <a:rPr lang="en-US" sz="4000" dirty="0" smtClean="0"/>
              <a:t>At present rates the continents would all be eroded in no more than 14 million years</a:t>
            </a:r>
          </a:p>
        </p:txBody>
      </p:sp>
      <p:pic>
        <p:nvPicPr>
          <p:cNvPr id="1933317" name="Picture 5" descr="Erosion cont"/>
          <p:cNvPicPr>
            <a:picLocks noChangeAspect="1" noChangeArrowheads="1"/>
          </p:cNvPicPr>
          <p:nvPr/>
        </p:nvPicPr>
        <p:blipFill>
          <a:blip r:embed="rId3" cstate="print"/>
          <a:srcRect/>
          <a:stretch>
            <a:fillRect/>
          </a:stretch>
        </p:blipFill>
        <p:spPr bwMode="auto">
          <a:xfrm>
            <a:off x="414557" y="252248"/>
            <a:ext cx="8261131" cy="3581258"/>
          </a:xfrm>
          <a:prstGeom prst="rect">
            <a:avLst/>
          </a:prstGeom>
          <a:noFill/>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33316"/>
                                        </p:tgtEl>
                                        <p:attrNameLst>
                                          <p:attrName>style.visibility</p:attrName>
                                        </p:attrNameLst>
                                      </p:cBhvr>
                                      <p:to>
                                        <p:strVal val="visible"/>
                                      </p:to>
                                    </p:set>
                                    <p:animEffect transition="in" filter="dissolve">
                                      <p:cBhvr>
                                        <p:cTn id="7" dur="500"/>
                                        <p:tgtEl>
                                          <p:spTgt spid="19333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331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62" name="Text Box 2"/>
          <p:cNvSpPr txBox="1">
            <a:spLocks noChangeArrowheads="1"/>
          </p:cNvSpPr>
          <p:nvPr/>
        </p:nvSpPr>
        <p:spPr bwMode="auto">
          <a:xfrm>
            <a:off x="4427538" y="404813"/>
            <a:ext cx="4105275" cy="553998"/>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pPr>
            <a:endParaRPr lang="en-AU" sz="3000" dirty="0" smtClean="0">
              <a:solidFill>
                <a:srgbClr val="FFCCCC"/>
              </a:solidFill>
              <a:latin typeface="Arial" pitchFamily="34" charset="0"/>
            </a:endParaRPr>
          </a:p>
        </p:txBody>
      </p:sp>
      <p:sp>
        <p:nvSpPr>
          <p:cNvPr id="1935363" name="Text Box 3"/>
          <p:cNvSpPr txBox="1">
            <a:spLocks noChangeArrowheads="1"/>
          </p:cNvSpPr>
          <p:nvPr/>
        </p:nvSpPr>
        <p:spPr bwMode="auto">
          <a:xfrm>
            <a:off x="755650" y="2708337"/>
            <a:ext cx="7421563" cy="1477328"/>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pPr>
            <a:r>
              <a:rPr lang="en-GB" sz="3000" dirty="0" smtClean="0">
                <a:solidFill>
                  <a:srgbClr val="C00000"/>
                </a:solidFill>
              </a:rPr>
              <a:t>EVOLUTIONIST:</a:t>
            </a:r>
            <a:r>
              <a:rPr lang="en-GB" sz="3000" dirty="0" smtClean="0"/>
              <a:t>  ‘Age’ is too YOUNG! </a:t>
            </a:r>
            <a:r>
              <a:rPr lang="en-GB" sz="3000" dirty="0" smtClean="0">
                <a:solidFill>
                  <a:srgbClr val="0070C0"/>
                </a:solidFill>
              </a:rPr>
              <a:t>New discovery!</a:t>
            </a:r>
            <a:r>
              <a:rPr lang="en-GB" sz="3000" dirty="0" smtClean="0">
                <a:solidFill>
                  <a:srgbClr val="C00000"/>
                </a:solidFill>
              </a:rPr>
              <a:t> </a:t>
            </a:r>
            <a:r>
              <a:rPr lang="en-GB" sz="3000" dirty="0" smtClean="0"/>
              <a:t>Erosion must have been less in the past or mountains are lifting up.</a:t>
            </a:r>
            <a:endParaRPr lang="en-AU" sz="3000" dirty="0" smtClean="0"/>
          </a:p>
        </p:txBody>
      </p:sp>
      <p:sp>
        <p:nvSpPr>
          <p:cNvPr id="1935364" name="Text Box 4"/>
          <p:cNvSpPr txBox="1">
            <a:spLocks noChangeArrowheads="1"/>
          </p:cNvSpPr>
          <p:nvPr/>
        </p:nvSpPr>
        <p:spPr bwMode="auto">
          <a:xfrm>
            <a:off x="755650" y="4544856"/>
            <a:ext cx="7421563" cy="1815882"/>
          </a:xfrm>
          <a:prstGeom prst="rect">
            <a:avLst/>
          </a:prstGeom>
          <a:noFill/>
          <a:ln w="12700">
            <a:noFill/>
            <a:miter lim="800000"/>
            <a:headEnd/>
            <a:tailEnd/>
          </a:ln>
          <a:effectLst/>
        </p:spPr>
        <p:txBody>
          <a:bodyPr>
            <a:spAutoFit/>
          </a:bodyPr>
          <a:lstStyle/>
          <a:p>
            <a:pPr defTabSz="914400" eaLnBrk="0" fontAlgn="base" hangingPunct="0">
              <a:spcBef>
                <a:spcPct val="0"/>
              </a:spcBef>
              <a:spcAft>
                <a:spcPct val="0"/>
              </a:spcAft>
            </a:pPr>
            <a:r>
              <a:rPr lang="en-GB" sz="2800" dirty="0" smtClean="0">
                <a:solidFill>
                  <a:srgbClr val="C00000"/>
                </a:solidFill>
                <a:latin typeface="Arial" pitchFamily="34" charset="0"/>
              </a:rPr>
              <a:t>CREATIONIST:</a:t>
            </a:r>
            <a:r>
              <a:rPr lang="en-GB" sz="2800" dirty="0" smtClean="0">
                <a:latin typeface="Arial" pitchFamily="34" charset="0"/>
              </a:rPr>
              <a:t>  This evidence supports the continents being young, as we expected.  There was a great amount of erosion during the Flood but very little since.</a:t>
            </a:r>
            <a:r>
              <a:rPr lang="en-GB" sz="2800" dirty="0" smtClean="0">
                <a:solidFill>
                  <a:srgbClr val="FFFF00"/>
                </a:solidFill>
                <a:latin typeface="Arial" pitchFamily="34" charset="0"/>
              </a:rPr>
              <a:t>.   </a:t>
            </a:r>
            <a:endParaRPr lang="en-AU" sz="2800" dirty="0" smtClean="0">
              <a:solidFill>
                <a:srgbClr val="FFFF00"/>
              </a:solidFill>
              <a:latin typeface="Arial" pitchFamily="34" charset="0"/>
            </a:endParaRPr>
          </a:p>
        </p:txBody>
      </p:sp>
      <p:sp>
        <p:nvSpPr>
          <p:cNvPr id="1935365" name="Rectangle 5"/>
          <p:cNvSpPr>
            <a:spLocks noGrp="1" noChangeArrowheads="1"/>
          </p:cNvSpPr>
          <p:nvPr>
            <p:ph type="title" idx="4294967295"/>
          </p:nvPr>
        </p:nvSpPr>
        <p:spPr>
          <a:xfrm>
            <a:off x="4344396" y="508437"/>
            <a:ext cx="4752318" cy="1916112"/>
          </a:xfrm>
          <a:noFill/>
        </p:spPr>
        <p:txBody>
          <a:bodyPr>
            <a:normAutofit/>
          </a:bodyPr>
          <a:lstStyle/>
          <a:p>
            <a:r>
              <a:rPr lang="en-US" sz="3800" dirty="0">
                <a:solidFill>
                  <a:srgbClr val="0070C0"/>
                </a:solidFill>
                <a:effectLst>
                  <a:outerShdw blurRad="38100" dist="38100" dir="2700000" algn="tl">
                    <a:srgbClr val="000000">
                      <a:alpha val="43137"/>
                    </a:srgbClr>
                  </a:outerShdw>
                </a:effectLst>
              </a:rPr>
              <a:t>Different </a:t>
            </a:r>
            <a:r>
              <a:rPr lang="en-US" sz="3800" dirty="0" smtClean="0">
                <a:solidFill>
                  <a:srgbClr val="0070C0"/>
                </a:solidFill>
                <a:effectLst>
                  <a:outerShdw blurRad="38100" dist="38100" dir="2700000" algn="tl">
                    <a:srgbClr val="000000">
                      <a:alpha val="43137"/>
                    </a:srgbClr>
                  </a:outerShdw>
                </a:effectLst>
              </a:rPr>
              <a:t>interpretations </a:t>
            </a:r>
            <a:r>
              <a:rPr lang="en-US" sz="3800" dirty="0">
                <a:solidFill>
                  <a:srgbClr val="0070C0"/>
                </a:solidFill>
                <a:effectLst>
                  <a:outerShdw blurRad="38100" dist="38100" dir="2700000" algn="tl">
                    <a:srgbClr val="000000">
                      <a:alpha val="43137"/>
                    </a:srgbClr>
                  </a:outerShdw>
                </a:effectLst>
              </a:rPr>
              <a:t>of the results.</a:t>
            </a:r>
            <a:endParaRPr lang="en-AU" sz="3800" i="1" dirty="0">
              <a:solidFill>
                <a:srgbClr val="0070C0"/>
              </a:solidFill>
              <a:effectLst>
                <a:outerShdw blurRad="38100" dist="38100" dir="2700000" algn="tl">
                  <a:srgbClr val="000000">
                    <a:alpha val="43137"/>
                  </a:srgbClr>
                </a:outerShdw>
              </a:effectLst>
            </a:endParaRPr>
          </a:p>
        </p:txBody>
      </p:sp>
      <p:pic>
        <p:nvPicPr>
          <p:cNvPr id="1935367" name="Picture 7" descr="Erosion co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404813"/>
            <a:ext cx="4067175" cy="1762125"/>
          </a:xfrm>
          <a:prstGeom prst="rect">
            <a:avLst/>
          </a:prstGeom>
          <a:noFill/>
          <a:effectLst>
            <a:outerShdw blurRad="50800" dist="190500" dir="2700000" algn="tl" rotWithShape="0">
              <a:prstClr val="black">
                <a:alpha val="70000"/>
              </a:prstClr>
            </a:outerShdw>
          </a:effec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35363"/>
                                        </p:tgtEl>
                                        <p:attrNameLst>
                                          <p:attrName>style.visibility</p:attrName>
                                        </p:attrNameLst>
                                      </p:cBhvr>
                                      <p:to>
                                        <p:strVal val="visible"/>
                                      </p:to>
                                    </p:set>
                                    <p:anim calcmode="lin" valueType="num">
                                      <p:cBhvr additive="base">
                                        <p:cTn id="7" dur="500" fill="hold"/>
                                        <p:tgtEl>
                                          <p:spTgt spid="1935363"/>
                                        </p:tgtEl>
                                        <p:attrNameLst>
                                          <p:attrName>ppt_x</p:attrName>
                                        </p:attrNameLst>
                                      </p:cBhvr>
                                      <p:tavLst>
                                        <p:tav tm="0">
                                          <p:val>
                                            <p:strVal val="0-#ppt_w/2"/>
                                          </p:val>
                                        </p:tav>
                                        <p:tav tm="100000">
                                          <p:val>
                                            <p:strVal val="#ppt_x"/>
                                          </p:val>
                                        </p:tav>
                                      </p:tavLst>
                                    </p:anim>
                                    <p:anim calcmode="lin" valueType="num">
                                      <p:cBhvr additive="base">
                                        <p:cTn id="8" dur="500" fill="hold"/>
                                        <p:tgtEl>
                                          <p:spTgt spid="193536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35364"/>
                                        </p:tgtEl>
                                        <p:attrNameLst>
                                          <p:attrName>style.visibility</p:attrName>
                                        </p:attrNameLst>
                                      </p:cBhvr>
                                      <p:to>
                                        <p:strVal val="visible"/>
                                      </p:to>
                                    </p:set>
                                    <p:anim calcmode="lin" valueType="num">
                                      <p:cBhvr additive="base">
                                        <p:cTn id="13" dur="500" fill="hold"/>
                                        <p:tgtEl>
                                          <p:spTgt spid="1935364"/>
                                        </p:tgtEl>
                                        <p:attrNameLst>
                                          <p:attrName>ppt_x</p:attrName>
                                        </p:attrNameLst>
                                      </p:cBhvr>
                                      <p:tavLst>
                                        <p:tav tm="0">
                                          <p:val>
                                            <p:strVal val="0-#ppt_w/2"/>
                                          </p:val>
                                        </p:tav>
                                        <p:tav tm="100000">
                                          <p:val>
                                            <p:strVal val="#ppt_x"/>
                                          </p:val>
                                        </p:tav>
                                      </p:tavLst>
                                    </p:anim>
                                    <p:anim calcmode="lin" valueType="num">
                                      <p:cBhvr additive="base">
                                        <p:cTn id="14" dur="500" fill="hold"/>
                                        <p:tgtEl>
                                          <p:spTgt spid="19353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63" grpId="0"/>
      <p:bldP spid="1935364"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cs typeface="Calibri" pitchFamily="34" charset="0"/>
              </a:rPr>
              <a:t>Time:</a:t>
            </a:r>
            <a:endParaRPr lang="en-US" sz="4000" dirty="0">
              <a:solidFill>
                <a:srgbClr val="000099"/>
              </a:solidFill>
              <a:cs typeface="Calibri" pitchFamily="34" charset="0"/>
            </a:endParaRPr>
          </a:p>
        </p:txBody>
      </p:sp>
      <p:sp>
        <p:nvSpPr>
          <p:cNvPr id="12" name="Rectangle 11"/>
          <p:cNvSpPr>
            <a:spLocks noGrp="1"/>
          </p:cNvSpPr>
          <p:nvPr/>
        </p:nvSpPr>
        <p:spPr>
          <a:xfrm>
            <a:off x="2109020" y="2279828"/>
            <a:ext cx="6400799"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A young earth kills naturalism</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TextBox 8"/>
          <p:cNvSpPr txBox="1"/>
          <p:nvPr/>
        </p:nvSpPr>
        <p:spPr>
          <a:xfrm>
            <a:off x="641132" y="1813048"/>
            <a:ext cx="8077200" cy="4455066"/>
          </a:xfrm>
          <a:prstGeom prst="rect">
            <a:avLst/>
          </a:prstGeom>
          <a:noFill/>
        </p:spPr>
        <p:txBody>
          <a:bodyPr wrap="square" rtlCol="0">
            <a:spAutoFit/>
          </a:bodyPr>
          <a:lstStyle/>
          <a:p>
            <a:pPr defTabSz="914256">
              <a:lnSpc>
                <a:spcPct val="90000"/>
              </a:lnSpc>
            </a:pPr>
            <a:r>
              <a:rPr lang="en-AU" sz="3500" dirty="0" smtClean="0">
                <a:latin typeface="Calibri" pitchFamily="34" charset="0"/>
                <a:cs typeface="Calibri" pitchFamily="34" charset="0"/>
              </a:rPr>
              <a:t>                      When at that time I began to </a:t>
            </a:r>
          </a:p>
          <a:p>
            <a:pPr defTabSz="914256">
              <a:lnSpc>
                <a:spcPct val="90000"/>
              </a:lnSpc>
            </a:pPr>
            <a:r>
              <a:rPr lang="en-AU" sz="3500" dirty="0" smtClean="0">
                <a:latin typeface="Calibri" pitchFamily="34" charset="0"/>
                <a:cs typeface="Calibri" pitchFamily="34" charset="0"/>
              </a:rPr>
              <a:t>                      encounter scientific evidence </a:t>
            </a:r>
          </a:p>
          <a:p>
            <a:pPr defTabSz="914256">
              <a:lnSpc>
                <a:spcPct val="90000"/>
              </a:lnSpc>
            </a:pPr>
            <a:r>
              <a:rPr lang="en-AU" sz="3500" dirty="0" smtClean="0">
                <a:latin typeface="Calibri" pitchFamily="34" charset="0"/>
                <a:cs typeface="Calibri" pitchFamily="34" charset="0"/>
              </a:rPr>
              <a:t>                      for a young world, it was a </a:t>
            </a:r>
          </a:p>
          <a:p>
            <a:pPr defTabSz="914256">
              <a:lnSpc>
                <a:spcPct val="90000"/>
              </a:lnSpc>
            </a:pPr>
            <a:r>
              <a:rPr lang="en-AU" sz="3500" dirty="0" smtClean="0">
                <a:latin typeface="Calibri" pitchFamily="34" charset="0"/>
                <a:cs typeface="Calibri" pitchFamily="34" charset="0"/>
              </a:rPr>
              <a:t>                      huge shock. … When I submitted my first articles pointing to some young-world evidence to secular science journals, … the editors and reviewers of those journals absolutely refuse to publish such articles. </a:t>
            </a:r>
            <a:endParaRPr lang="en-AU" sz="3500" dirty="0">
              <a:latin typeface="Calibri" pitchFamily="34" charset="0"/>
              <a:cs typeface="Calibri" pitchFamily="34" charset="0"/>
            </a:endParaRPr>
          </a:p>
        </p:txBody>
      </p:sp>
      <p:sp>
        <p:nvSpPr>
          <p:cNvPr id="10" name="TextBox 9"/>
          <p:cNvSpPr txBox="1"/>
          <p:nvPr/>
        </p:nvSpPr>
        <p:spPr>
          <a:xfrm>
            <a:off x="2743200" y="649022"/>
            <a:ext cx="6044292" cy="923322"/>
          </a:xfrm>
          <a:prstGeom prst="rect">
            <a:avLst/>
          </a:prstGeom>
          <a:noFill/>
        </p:spPr>
        <p:txBody>
          <a:bodyPr wrap="square" lIns="91436" tIns="45716" rIns="91436" bIns="45716" rtlCol="0">
            <a:spAutoFit/>
          </a:bodyPr>
          <a:lstStyle/>
          <a:p>
            <a:pPr algn="ctr" defTabSz="914130"/>
            <a:r>
              <a:rPr lang="en-AU" sz="5400" dirty="0" smtClean="0">
                <a:solidFill>
                  <a:srgbClr val="0070C0"/>
                </a:solidFill>
                <a:effectLst>
                  <a:outerShdw blurRad="38100" dist="38100" dir="2700000" algn="tl">
                    <a:srgbClr val="000000">
                      <a:alpha val="43137"/>
                    </a:srgbClr>
                  </a:outerShdw>
                </a:effectLst>
                <a:latin typeface="Calibri" pitchFamily="34" charset="0"/>
                <a:cs typeface="Calibri" pitchFamily="34" charset="0"/>
              </a:rPr>
              <a:t>Evidence Suppressed</a:t>
            </a:r>
            <a:endParaRPr lang="en-AU" sz="5400" dirty="0">
              <a:solidFill>
                <a:srgbClr val="0070C0"/>
              </a:solidFill>
              <a:effectLst>
                <a:outerShdw blurRad="38100" dist="38100" dir="2700000" algn="tl">
                  <a:srgbClr val="000000">
                    <a:alpha val="43137"/>
                  </a:srgbClr>
                </a:outerShdw>
              </a:effectLst>
              <a:latin typeface="Calibri" pitchFamily="34" charset="0"/>
              <a:cs typeface="Calibri" pitchFamily="34" charset="0"/>
            </a:endParaRPr>
          </a:p>
        </p:txBody>
      </p:sp>
      <p:sp>
        <p:nvSpPr>
          <p:cNvPr id="11" name="TextBox 10"/>
          <p:cNvSpPr txBox="1"/>
          <p:nvPr/>
        </p:nvSpPr>
        <p:spPr>
          <a:xfrm>
            <a:off x="666778" y="6260068"/>
            <a:ext cx="3752822" cy="369332"/>
          </a:xfrm>
          <a:prstGeom prst="rect">
            <a:avLst/>
          </a:prstGeom>
          <a:noFill/>
        </p:spPr>
        <p:txBody>
          <a:bodyPr wrap="none" rtlCol="0">
            <a:spAutoFit/>
          </a:bodyPr>
          <a:lstStyle/>
          <a:p>
            <a:pPr defTabSz="914256"/>
            <a:r>
              <a:rPr lang="en-US" dirty="0" smtClean="0">
                <a:solidFill>
                  <a:srgbClr val="C00000"/>
                </a:solidFill>
                <a:latin typeface="Calibri" pitchFamily="34" charset="0"/>
                <a:cs typeface="Calibri" pitchFamily="34" charset="0"/>
              </a:rPr>
              <a:t>D. Russell Humphreys, Physicist, 2012.</a:t>
            </a:r>
            <a:endParaRPr lang="en-AU" dirty="0">
              <a:solidFill>
                <a:srgbClr val="C00000"/>
              </a:solidFill>
              <a:latin typeface="Calibri" pitchFamily="34" charset="0"/>
              <a:cs typeface="Calibri" pitchFamily="34" charset="0"/>
            </a:endParaRPr>
          </a:p>
        </p:txBody>
      </p:sp>
      <p:sp>
        <p:nvSpPr>
          <p:cNvPr id="12" name="AutoShape 2" descr="Russell Humphreys"/>
          <p:cNvSpPr>
            <a:spLocks noChangeAspect="1" noChangeArrowheads="1"/>
          </p:cNvSpPr>
          <p:nvPr/>
        </p:nvSpPr>
        <p:spPr bwMode="auto">
          <a:xfrm>
            <a:off x="155575" y="-669925"/>
            <a:ext cx="1104900" cy="1409700"/>
          </a:xfrm>
          <a:prstGeom prst="rect">
            <a:avLst/>
          </a:prstGeom>
          <a:noFill/>
        </p:spPr>
        <p:txBody>
          <a:bodyPr vert="horz" wrap="square" lIns="91440" tIns="45720" rIns="91440" bIns="45720" numCol="1" anchor="t" anchorCtr="0" compatLnSpc="1">
            <a:prstTxWarp prst="textNoShape">
              <a:avLst/>
            </a:prstTxWarp>
          </a:bodyPr>
          <a:lstStyle/>
          <a:p>
            <a:pPr defTabSz="914256"/>
            <a:endParaRPr lang="en-AU">
              <a:solidFill>
                <a:srgbClr val="000000"/>
              </a:solidFill>
            </a:endParaRPr>
          </a:p>
        </p:txBody>
      </p:sp>
      <p:sp>
        <p:nvSpPr>
          <p:cNvPr id="13" name="AutoShape 4" descr="Russell Humphreys"/>
          <p:cNvSpPr>
            <a:spLocks noChangeAspect="1" noChangeArrowheads="1"/>
          </p:cNvSpPr>
          <p:nvPr/>
        </p:nvSpPr>
        <p:spPr bwMode="auto">
          <a:xfrm>
            <a:off x="155575" y="-669925"/>
            <a:ext cx="1104900" cy="1409700"/>
          </a:xfrm>
          <a:prstGeom prst="rect">
            <a:avLst/>
          </a:prstGeom>
          <a:noFill/>
        </p:spPr>
        <p:txBody>
          <a:bodyPr vert="horz" wrap="square" lIns="91440" tIns="45720" rIns="91440" bIns="45720" numCol="1" anchor="t" anchorCtr="0" compatLnSpc="1">
            <a:prstTxWarp prst="textNoShape">
              <a:avLst/>
            </a:prstTxWarp>
          </a:bodyPr>
          <a:lstStyle/>
          <a:p>
            <a:pPr defTabSz="914256"/>
            <a:endParaRPr lang="en-AU">
              <a:solidFill>
                <a:srgbClr val="000000"/>
              </a:solidFill>
            </a:endParaRPr>
          </a:p>
        </p:txBody>
      </p:sp>
      <p:pic>
        <p:nvPicPr>
          <p:cNvPr id="14" name="Picture 6"/>
          <p:cNvPicPr>
            <a:picLocks noChangeAspect="1" noChangeArrowheads="1"/>
          </p:cNvPicPr>
          <p:nvPr/>
        </p:nvPicPr>
        <p:blipFill>
          <a:blip r:embed="rId3" cstate="print"/>
          <a:srcRect/>
          <a:stretch>
            <a:fillRect/>
          </a:stretch>
        </p:blipFill>
        <p:spPr bwMode="auto">
          <a:xfrm>
            <a:off x="457200" y="739775"/>
            <a:ext cx="2209800" cy="2839593"/>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p:txBody>
          <a:bodyPr/>
          <a:lstStyle/>
          <a:p>
            <a:endParaRPr lang="en-AU" dirty="0"/>
          </a:p>
        </p:txBody>
      </p:sp>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98656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70C0"/>
                </a:solidFill>
                <a:effectLst>
                  <a:outerShdw blurRad="38100" dist="38100" dir="10800000" algn="tl">
                    <a:srgbClr val="000000">
                      <a:alpha val="43137"/>
                    </a:srgbClr>
                  </a:outerShdw>
                </a:effectLst>
                <a:cs typeface="Calibri" pitchFamily="34" charset="0"/>
              </a:rPr>
              <a:t>Time</a:t>
            </a:r>
            <a:r>
              <a:rPr lang="en-US" sz="4000" dirty="0" smtClean="0">
                <a:solidFill>
                  <a:srgbClr val="FFFF00"/>
                </a:solidFill>
                <a:effectLst>
                  <a:outerShdw blurRad="38100" dist="38100" dir="10800000" algn="tl">
                    <a:srgbClr val="000000">
                      <a:alpha val="43137"/>
                    </a:srgbClr>
                  </a:outerShdw>
                </a:effectLst>
                <a:cs typeface="Calibri" pitchFamily="34" charset="0"/>
              </a:rPr>
              <a:t>:</a:t>
            </a:r>
            <a:endParaRPr lang="en-US" sz="4000" dirty="0">
              <a:solidFill>
                <a:srgbClr val="FFFF00"/>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982640" y="2437488"/>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There is only one way of reliably knowing the age of something</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8915" name="Text Box 3"/>
          <p:cNvSpPr txBox="1">
            <a:spLocks noChangeArrowheads="1"/>
          </p:cNvSpPr>
          <p:nvPr/>
        </p:nvSpPr>
        <p:spPr bwMode="auto">
          <a:xfrm>
            <a:off x="3962400" y="2743200"/>
            <a:ext cx="5181600" cy="923330"/>
          </a:xfrm>
          <a:prstGeom prst="rect">
            <a:avLst/>
          </a:prstGeom>
          <a:noFill/>
          <a:ln w="9525">
            <a:noFill/>
            <a:miter lim="800000"/>
            <a:headEnd/>
            <a:tailEnd/>
          </a:ln>
          <a:effectLst/>
        </p:spPr>
        <p:txBody>
          <a:bodyPr wrap="square">
            <a:spAutoFit/>
          </a:bodyPr>
          <a:lstStyle/>
          <a:p>
            <a:pPr algn="ctr" defTabSz="914400" eaLnBrk="0" fontAlgn="base" hangingPunct="0">
              <a:spcBef>
                <a:spcPct val="0"/>
              </a:spcBef>
              <a:spcAft>
                <a:spcPct val="0"/>
              </a:spcAft>
            </a:pPr>
            <a:r>
              <a:rPr lang="en-US" sz="5400" b="1" dirty="0" smtClean="0">
                <a:latin typeface="Calibri" pitchFamily="34" charset="0"/>
                <a:cs typeface="Calibri" pitchFamily="34" charset="0"/>
              </a:rPr>
              <a:t>EYEWITNESSES</a:t>
            </a:r>
          </a:p>
        </p:txBody>
      </p:sp>
      <p:sp>
        <p:nvSpPr>
          <p:cNvPr id="1958916" name="Text Box 4"/>
          <p:cNvSpPr txBox="1">
            <a:spLocks noChangeArrowheads="1"/>
          </p:cNvSpPr>
          <p:nvPr/>
        </p:nvSpPr>
        <p:spPr bwMode="auto">
          <a:xfrm>
            <a:off x="0" y="702789"/>
            <a:ext cx="9144000" cy="1015663"/>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6000" b="1" dirty="0" smtClean="0">
                <a:solidFill>
                  <a:srgbClr val="0070C0"/>
                </a:solidFill>
                <a:effectLst>
                  <a:outerShdw blurRad="38100" dist="38100" dir="2700000" algn="tl">
                    <a:srgbClr val="000000">
                      <a:alpha val="43137"/>
                    </a:srgbClr>
                  </a:outerShdw>
                </a:effectLst>
                <a:latin typeface="Calibri" pitchFamily="34" charset="0"/>
                <a:cs typeface="Calibri" pitchFamily="34" charset="0"/>
              </a:rPr>
              <a:t>ONLY SURE WAY</a:t>
            </a:r>
          </a:p>
        </p:txBody>
      </p:sp>
      <p:sp>
        <p:nvSpPr>
          <p:cNvPr id="1958917" name="Text Box 5"/>
          <p:cNvSpPr txBox="1">
            <a:spLocks noChangeArrowheads="1"/>
          </p:cNvSpPr>
          <p:nvPr/>
        </p:nvSpPr>
        <p:spPr bwMode="auto">
          <a:xfrm>
            <a:off x="4114800" y="4038600"/>
            <a:ext cx="4751388" cy="1754326"/>
          </a:xfrm>
          <a:prstGeom prst="rect">
            <a:avLst/>
          </a:prstGeom>
          <a:noFill/>
          <a:ln w="9525">
            <a:noFill/>
            <a:miter lim="800000"/>
            <a:headEnd/>
            <a:tailEnd/>
          </a:ln>
          <a:effectLst/>
        </p:spPr>
        <p:txBody>
          <a:bodyPr>
            <a:spAutoFit/>
          </a:bodyPr>
          <a:lstStyle/>
          <a:p>
            <a:pPr algn="ctr" defTabSz="914400" eaLnBrk="0" fontAlgn="base" hangingPunct="0">
              <a:spcBef>
                <a:spcPct val="0"/>
              </a:spcBef>
              <a:spcAft>
                <a:spcPct val="0"/>
              </a:spcAft>
            </a:pPr>
            <a:r>
              <a:rPr lang="en-US" sz="5400" b="1" dirty="0" smtClean="0">
                <a:latin typeface="Calibri" pitchFamily="34" charset="0"/>
                <a:cs typeface="Calibri" pitchFamily="34" charset="0"/>
              </a:rPr>
              <a:t>WRITTEN</a:t>
            </a:r>
          </a:p>
          <a:p>
            <a:pPr algn="ctr" defTabSz="914400" eaLnBrk="0" fontAlgn="base" hangingPunct="0">
              <a:spcBef>
                <a:spcPct val="0"/>
              </a:spcBef>
              <a:spcAft>
                <a:spcPct val="0"/>
              </a:spcAft>
            </a:pPr>
            <a:r>
              <a:rPr lang="en-US" sz="5400" b="1" dirty="0" smtClean="0">
                <a:latin typeface="Calibri" pitchFamily="34" charset="0"/>
                <a:cs typeface="Calibri" pitchFamily="34" charset="0"/>
              </a:rPr>
              <a:t> RECORD</a:t>
            </a:r>
          </a:p>
        </p:txBody>
      </p:sp>
      <p:sp>
        <p:nvSpPr>
          <p:cNvPr id="1958918" name="AutoShape 6"/>
          <p:cNvSpPr>
            <a:spLocks noChangeArrowheads="1"/>
          </p:cNvSpPr>
          <p:nvPr/>
        </p:nvSpPr>
        <p:spPr bwMode="auto">
          <a:xfrm>
            <a:off x="336550" y="2209800"/>
            <a:ext cx="3854450" cy="3606800"/>
          </a:xfrm>
          <a:prstGeom prst="verticalScroll">
            <a:avLst>
              <a:gd name="adj" fmla="val 12500"/>
            </a:avLst>
          </a:prstGeom>
          <a:solidFill>
            <a:schemeClr val="bg1"/>
          </a:solidFill>
          <a:ln w="38100">
            <a:solidFill>
              <a:schemeClr val="tx1"/>
            </a:solidFill>
            <a:round/>
            <a:headEnd/>
            <a:tailEnd/>
          </a:ln>
          <a:effectLst/>
        </p:spPr>
        <p:txBody>
          <a:bodyPr wrap="none" anchor="ctr"/>
          <a:lstStyle/>
          <a:p>
            <a:pPr algn="ctr" defTabSz="914400" eaLnBrk="0" fontAlgn="base" hangingPunct="0">
              <a:spcBef>
                <a:spcPct val="0"/>
              </a:spcBef>
              <a:spcAft>
                <a:spcPct val="0"/>
              </a:spcAft>
            </a:pPr>
            <a:endParaRPr lang="en-US" sz="3000" dirty="0" smtClean="0">
              <a:solidFill>
                <a:srgbClr val="FF0000"/>
              </a:solidFill>
              <a:effectLst>
                <a:outerShdw blurRad="38100" dist="38100" dir="2700000" algn="tl">
                  <a:srgbClr val="C0C0C0"/>
                </a:outerShdw>
              </a:effectLst>
              <a:latin typeface="Arial" pitchFamily="34" charset="0"/>
            </a:endParaRPr>
          </a:p>
          <a:p>
            <a:pPr algn="ctr" defTabSz="914400" eaLnBrk="0" fontAlgn="base" hangingPunct="0">
              <a:spcBef>
                <a:spcPct val="0"/>
              </a:spcBef>
              <a:spcAft>
                <a:spcPct val="0"/>
              </a:spcAft>
            </a:pPr>
            <a:r>
              <a:rPr lang="en-US" sz="3000" dirty="0" smtClean="0">
                <a:solidFill>
                  <a:srgbClr val="FF0000"/>
                </a:solidFill>
                <a:effectLst>
                  <a:outerShdw blurRad="38100" dist="38100" dir="2700000" algn="tl">
                    <a:srgbClr val="C0C0C0"/>
                  </a:outerShdw>
                </a:effectLst>
                <a:latin typeface="Arial" pitchFamily="34" charset="0"/>
              </a:rPr>
              <a:t>Birth Certificate</a:t>
            </a:r>
          </a:p>
          <a:p>
            <a:pPr algn="ctr" defTabSz="914400" eaLnBrk="0" fontAlgn="base" hangingPunct="0">
              <a:spcBef>
                <a:spcPct val="0"/>
              </a:spcBef>
              <a:spcAft>
                <a:spcPct val="0"/>
              </a:spcAft>
            </a:pPr>
            <a:endParaRPr lang="en-US" sz="2400" dirty="0" smtClean="0">
              <a:solidFill>
                <a:srgbClr val="000000"/>
              </a:solidFill>
              <a:latin typeface="Arial" pitchFamily="34" charset="0"/>
            </a:endParaRPr>
          </a:p>
          <a:p>
            <a:pPr algn="ctr" defTabSz="914400" eaLnBrk="0" fontAlgn="base" hangingPunct="0">
              <a:spcBef>
                <a:spcPct val="0"/>
              </a:spcBef>
              <a:spcAft>
                <a:spcPct val="0"/>
              </a:spcAft>
            </a:pPr>
            <a:r>
              <a:rPr lang="en-US" sz="2400" dirty="0" smtClean="0">
                <a:solidFill>
                  <a:srgbClr val="000000"/>
                </a:solidFill>
                <a:latin typeface="Arial" pitchFamily="34" charset="0"/>
              </a:rPr>
              <a:t>Bill Jones</a:t>
            </a:r>
          </a:p>
          <a:p>
            <a:pPr algn="ctr" defTabSz="914400" eaLnBrk="0" fontAlgn="base" hangingPunct="0">
              <a:spcBef>
                <a:spcPct val="0"/>
              </a:spcBef>
              <a:spcAft>
                <a:spcPct val="0"/>
              </a:spcAft>
            </a:pPr>
            <a:endParaRPr lang="en-US" sz="2400" dirty="0" smtClean="0">
              <a:solidFill>
                <a:srgbClr val="000000"/>
              </a:solidFill>
              <a:latin typeface="Arial" pitchFamily="34" charset="0"/>
            </a:endParaRPr>
          </a:p>
          <a:p>
            <a:pPr algn="ctr" defTabSz="914400" eaLnBrk="0" fontAlgn="base" hangingPunct="0">
              <a:spcBef>
                <a:spcPct val="0"/>
              </a:spcBef>
              <a:spcAft>
                <a:spcPct val="0"/>
              </a:spcAft>
            </a:pPr>
            <a:endParaRPr lang="en-US" sz="2400" dirty="0" smtClean="0">
              <a:solidFill>
                <a:srgbClr val="000000"/>
              </a:solidFill>
            </a:endParaRPr>
          </a:p>
          <a:p>
            <a:pPr algn="ctr" defTabSz="914400" eaLnBrk="0" fontAlgn="base" hangingPunct="0">
              <a:spcBef>
                <a:spcPct val="0"/>
              </a:spcBef>
              <a:spcAft>
                <a:spcPct val="0"/>
              </a:spcAft>
            </a:pPr>
            <a:r>
              <a:rPr lang="en-US" sz="2400" dirty="0" smtClean="0">
                <a:solidFill>
                  <a:srgbClr val="000000"/>
                </a:solidFill>
                <a:latin typeface="Banff" pitchFamily="34" charset="0"/>
              </a:rPr>
              <a:t>Doctor Who Saw</a:t>
            </a:r>
          </a:p>
          <a:p>
            <a:pPr algn="ctr" defTabSz="914400" eaLnBrk="0" fontAlgn="base" hangingPunct="0">
              <a:spcBef>
                <a:spcPct val="0"/>
              </a:spcBef>
              <a:spcAft>
                <a:spcPct val="0"/>
              </a:spcAft>
            </a:pPr>
            <a:r>
              <a:rPr lang="en-US" sz="2400" dirty="0" smtClean="0">
                <a:solidFill>
                  <a:srgbClr val="000000"/>
                </a:solidFill>
                <a:latin typeface="Freeport" pitchFamily="34" charset="0"/>
              </a:rPr>
              <a:t>Nurse Was There </a:t>
            </a:r>
          </a:p>
          <a:p>
            <a:pPr algn="ctr" defTabSz="914400" eaLnBrk="0" fontAlgn="base" hangingPunct="0">
              <a:spcBef>
                <a:spcPct val="0"/>
              </a:spcBef>
              <a:spcAft>
                <a:spcPct val="0"/>
              </a:spcAft>
            </a:pPr>
            <a:endParaRPr lang="en-US" sz="2400" dirty="0" smtClean="0">
              <a:solidFill>
                <a:srgbClr val="000000"/>
              </a:solidFill>
              <a:latin typeface="Freeport" pitchFamily="34"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58915"/>
                                        </p:tgtEl>
                                        <p:attrNameLst>
                                          <p:attrName>style.visibility</p:attrName>
                                        </p:attrNameLst>
                                      </p:cBhvr>
                                      <p:to>
                                        <p:strVal val="visible"/>
                                      </p:to>
                                    </p:set>
                                    <p:animEffect transition="in" filter="dissolve">
                                      <p:cBhvr>
                                        <p:cTn id="7" dur="500"/>
                                        <p:tgtEl>
                                          <p:spTgt spid="19589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58917"/>
                                        </p:tgtEl>
                                        <p:attrNameLst>
                                          <p:attrName>style.visibility</p:attrName>
                                        </p:attrNameLst>
                                      </p:cBhvr>
                                      <p:to>
                                        <p:strVal val="visible"/>
                                      </p:to>
                                    </p:set>
                                    <p:animEffect transition="in" filter="dissolve">
                                      <p:cBhvr>
                                        <p:cTn id="12" dur="500"/>
                                        <p:tgtEl>
                                          <p:spTgt spid="195891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958918"/>
                                        </p:tgtEl>
                                        <p:attrNameLst>
                                          <p:attrName>style.visibility</p:attrName>
                                        </p:attrNameLst>
                                      </p:cBhvr>
                                      <p:to>
                                        <p:strVal val="visible"/>
                                      </p:to>
                                    </p:set>
                                    <p:animEffect transition="in" filter="dissolve">
                                      <p:cBhvr>
                                        <p:cTn id="17" dur="500"/>
                                        <p:tgtEl>
                                          <p:spTgt spid="19589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8915" grpId="0"/>
      <p:bldP spid="1958917" grpId="0"/>
      <p:bldP spid="195891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a:srcRect/>
          <a:stretch>
            <a:fillRect/>
          </a:stretch>
        </p:blipFill>
        <p:spPr bwMode="auto">
          <a:xfrm>
            <a:off x="380232" y="383778"/>
            <a:ext cx="8290814" cy="5953960"/>
          </a:xfrm>
          <a:prstGeom prst="rect">
            <a:avLst/>
          </a:prstGeom>
          <a:noFill/>
          <a:ln w="9525">
            <a:noFill/>
            <a:miter lim="800000"/>
            <a:headEnd/>
            <a:tailEnd/>
          </a:ln>
          <a:effectLst/>
        </p:spPr>
      </p:pic>
      <p:sp>
        <p:nvSpPr>
          <p:cNvPr id="3" name="TextBox 2"/>
          <p:cNvSpPr txBox="1"/>
          <p:nvPr/>
        </p:nvSpPr>
        <p:spPr>
          <a:xfrm>
            <a:off x="628001" y="415310"/>
            <a:ext cx="4369670" cy="1200321"/>
          </a:xfrm>
          <a:prstGeom prst="rect">
            <a:avLst/>
          </a:prstGeom>
          <a:noFill/>
        </p:spPr>
        <p:txBody>
          <a:bodyPr wrap="square" lIns="91436" tIns="45716" rIns="91436" bIns="45716" rtlCol="0">
            <a:spAutoFit/>
          </a:bodyPr>
          <a:lstStyle/>
          <a:p>
            <a:pPr algn="ctr" defTabSz="913077">
              <a:lnSpc>
                <a:spcPct val="90000"/>
              </a:lnSpc>
            </a:pPr>
            <a:r>
              <a:rPr lang="en-AU" sz="4000" dirty="0" smtClean="0">
                <a:solidFill>
                  <a:schemeClr val="bg1"/>
                </a:solidFill>
                <a:effectLst>
                  <a:outerShdw blurRad="38100" dist="38100" dir="2700000" algn="tl">
                    <a:srgbClr val="000000">
                      <a:alpha val="43137"/>
                    </a:srgbClr>
                  </a:outerShdw>
                </a:effectLst>
                <a:cs typeface="Calibri" pitchFamily="34" charset="0"/>
              </a:rPr>
              <a:t>Fall of Singapore</a:t>
            </a:r>
          </a:p>
          <a:p>
            <a:pPr algn="ctr" defTabSz="913077">
              <a:lnSpc>
                <a:spcPct val="90000"/>
              </a:lnSpc>
            </a:pPr>
            <a:r>
              <a:rPr lang="en-AU" sz="4000" dirty="0" smtClean="0">
                <a:solidFill>
                  <a:schemeClr val="bg1"/>
                </a:solidFill>
                <a:effectLst>
                  <a:outerShdw blurRad="38100" dist="38100" dir="2700000" algn="tl">
                    <a:srgbClr val="000000">
                      <a:alpha val="43137"/>
                    </a:srgbClr>
                  </a:outerShdw>
                </a:effectLst>
                <a:cs typeface="Calibri" pitchFamily="34" charset="0"/>
              </a:rPr>
              <a:t>15 February 1942</a:t>
            </a:r>
            <a:endParaRPr lang="en-AU" sz="4000" dirty="0">
              <a:solidFill>
                <a:schemeClr val="bg1"/>
              </a:solidFill>
              <a:effectLst>
                <a:outerShdw blurRad="38100" dist="38100" dir="27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5" name="TextBox 4"/>
          <p:cNvSpPr txBox="1"/>
          <p:nvPr/>
        </p:nvSpPr>
        <p:spPr>
          <a:xfrm>
            <a:off x="990605" y="5505279"/>
            <a:ext cx="7162800" cy="1200321"/>
          </a:xfrm>
          <a:prstGeom prst="rect">
            <a:avLst/>
          </a:prstGeom>
          <a:noFill/>
        </p:spPr>
        <p:txBody>
          <a:bodyPr wrap="square" lIns="91436" tIns="45716" rIns="91436" bIns="45716" rtlCol="0">
            <a:spAutoFit/>
          </a:bodyPr>
          <a:lstStyle/>
          <a:p>
            <a:pPr algn="ctr" defTabSz="913077">
              <a:lnSpc>
                <a:spcPct val="90000"/>
              </a:lnSpc>
            </a:pPr>
            <a:r>
              <a:rPr lang="en-AU" sz="4000" dirty="0" smtClean="0">
                <a:solidFill>
                  <a:srgbClr val="0000CC"/>
                </a:solidFill>
                <a:effectLst>
                  <a:outerShdw blurRad="38100" dist="38100" dir="2700000" algn="tl">
                    <a:srgbClr val="000000">
                      <a:alpha val="43137"/>
                    </a:srgbClr>
                  </a:outerShdw>
                </a:effectLst>
                <a:cs typeface="Calibri" pitchFamily="34" charset="0"/>
              </a:rPr>
              <a:t>Founding of Australia</a:t>
            </a:r>
          </a:p>
          <a:p>
            <a:pPr algn="ctr" defTabSz="913077">
              <a:lnSpc>
                <a:spcPct val="90000"/>
              </a:lnSpc>
            </a:pPr>
            <a:r>
              <a:rPr lang="en-AU" sz="4000" dirty="0" smtClean="0">
                <a:solidFill>
                  <a:srgbClr val="0000CC"/>
                </a:solidFill>
                <a:effectLst>
                  <a:outerShdw blurRad="38100" dist="38100" dir="2700000" algn="tl">
                    <a:srgbClr val="000000">
                      <a:alpha val="43137"/>
                    </a:srgbClr>
                  </a:outerShdw>
                </a:effectLst>
                <a:cs typeface="Calibri" pitchFamily="34" charset="0"/>
              </a:rPr>
              <a:t>26 January 1788</a:t>
            </a:r>
            <a:endParaRPr lang="en-AU" sz="4000" dirty="0">
              <a:solidFill>
                <a:srgbClr val="0000CC"/>
              </a:solidFill>
              <a:effectLst>
                <a:outerShdw blurRad="38100" dist="38100" dir="2700000" algn="tl">
                  <a:srgbClr val="000000">
                    <a:alpha val="43137"/>
                  </a:srgbClr>
                </a:outerShdw>
              </a:effectLst>
              <a:cs typeface="Calibri" pitchFamily="34" charset="0"/>
            </a:endParaRPr>
          </a:p>
        </p:txBody>
      </p:sp>
      <p:pic>
        <p:nvPicPr>
          <p:cNvPr id="1026" name="Picture 2"/>
          <p:cNvPicPr>
            <a:picLocks noChangeAspect="1" noChangeArrowheads="1"/>
          </p:cNvPicPr>
          <p:nvPr/>
        </p:nvPicPr>
        <p:blipFill>
          <a:blip r:embed="rId4" cstate="print"/>
          <a:srcRect/>
          <a:stretch>
            <a:fillRect/>
          </a:stretch>
        </p:blipFill>
        <p:spPr bwMode="auto">
          <a:xfrm>
            <a:off x="912268" y="279181"/>
            <a:ext cx="7022337" cy="5118000"/>
          </a:xfrm>
          <a:prstGeom prst="rect">
            <a:avLst/>
          </a:prstGeom>
          <a:noFill/>
          <a:ln w="9525">
            <a:noFill/>
            <a:miter lim="800000"/>
            <a:headEnd/>
            <a:tailEnd/>
          </a:ln>
          <a:effectLst>
            <a:outerShdw blurRad="50800" dist="190500" dir="2700000" algn="tl" rotWithShape="0">
              <a:prstClr val="black">
                <a:alpha val="70000"/>
              </a:prstClr>
            </a:outerShdw>
          </a:effectLst>
        </p:spPr>
      </p:pic>
    </p:spTree>
  </p:cSld>
  <p:clrMapOvr>
    <a:overrideClrMapping bg1="lt1" tx1="dk1" bg2="lt2" tx2="dk2" accent1="accent1" accent2="accent2" accent3="accent3" accent4="accent4" accent5="accent5" accent6="accent6" hlink="hlink" folHlink="folHlink"/>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smtClean="0"/>
              <a:t>Adam to Christ</a:t>
            </a:r>
          </a:p>
        </p:txBody>
      </p:sp>
      <p:pic>
        <p:nvPicPr>
          <p:cNvPr id="149507" name="Picture 3" descr="AdamToChrist10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6810208" y="3079150"/>
            <a:ext cx="2220278" cy="1431608"/>
          </a:xfrm>
          <a:prstGeom prst="rect">
            <a:avLst/>
          </a:prstGeom>
          <a:noFill/>
          <a:ln w="9525">
            <a:noFill/>
            <a:miter lim="800000"/>
            <a:headEnd/>
            <a:tailEnd/>
          </a:ln>
          <a:effectLst/>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0" name="Rectangle 9"/>
          <p:cNvSpPr>
            <a:spLocks noGrp="1"/>
          </p:cNvSpPr>
          <p:nvPr/>
        </p:nvSpPr>
        <p:spPr>
          <a:xfrm>
            <a:off x="637352" y="75007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
        <p:nvSpPr>
          <p:cNvPr id="12" name="Rectangle 11"/>
          <p:cNvSpPr>
            <a:spLocks noGrp="1"/>
          </p:cNvSpPr>
          <p:nvPr/>
        </p:nvSpPr>
        <p:spPr>
          <a:xfrm>
            <a:off x="1371601" y="1507294"/>
            <a:ext cx="7444852"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buFont typeface="Arial" pitchFamily="34" charset="0"/>
              <a:buChar char="•"/>
            </a:pP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All radioactive ‘dates’ are based on assumptions.</a:t>
            </a:r>
          </a:p>
          <a:p>
            <a:pPr>
              <a:buFont typeface="Arial" pitchFamily="34" charset="0"/>
              <a:buChar char="•"/>
            </a:pPr>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  They are not scientific facts.</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AutoShape 2" descr="https://mail.google.com/mail/?ui=2&amp;ik=ad163da9cf&amp;view=att&amp;th=130910dc840c6205&amp;attid=0.1&amp;disp=inline&amp;realattid=f_goxn4y2h0&amp;zw"/>
          <p:cNvSpPr>
            <a:spLocks noChangeAspect="1" noChangeArrowheads="1"/>
          </p:cNvSpPr>
          <p:nvPr/>
        </p:nvSpPr>
        <p:spPr bwMode="auto">
          <a:xfrm>
            <a:off x="155576" y="-144463"/>
            <a:ext cx="304800" cy="304801"/>
          </a:xfrm>
          <a:prstGeom prst="rect">
            <a:avLst/>
          </a:prstGeom>
          <a:noFill/>
        </p:spPr>
        <p:txBody>
          <a:bodyPr vert="horz" wrap="square" lIns="91436" tIns="45716" rIns="91436" bIns="45716" numCol="1" anchor="t" anchorCtr="0" compatLnSpc="1">
            <a:prstTxWarp prst="textNoShape">
              <a:avLst/>
            </a:prstTxWarp>
          </a:bodyPr>
          <a:lstStyle/>
          <a:p>
            <a:pPr defTabSz="914274"/>
            <a:endParaRPr lang="en-AU" dirty="0">
              <a:solidFill>
                <a:srgbClr val="00349E"/>
              </a:solidFill>
            </a:endParaRPr>
          </a:p>
        </p:txBody>
      </p:sp>
      <p:sp>
        <p:nvSpPr>
          <p:cNvPr id="12" name="Rectangle 11"/>
          <p:cNvSpPr>
            <a:spLocks noGrp="1"/>
          </p:cNvSpPr>
          <p:nvPr/>
        </p:nvSpPr>
        <p:spPr>
          <a:xfrm>
            <a:off x="982640" y="2437488"/>
            <a:ext cx="7779224"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5000" dirty="0" smtClean="0">
                <a:solidFill>
                  <a:srgbClr val="C0504D">
                    <a:lumMod val="75000"/>
                  </a:srgbClr>
                </a:solidFill>
                <a:effectLst>
                  <a:outerShdw blurRad="38100" dist="38100" dir="10800000" algn="tl">
                    <a:srgbClr val="000000">
                      <a:alpha val="43137"/>
                    </a:srgbClr>
                  </a:outerShdw>
                </a:effectLst>
                <a:cs typeface="Calibri" pitchFamily="34" charset="0"/>
              </a:rPr>
              <a:t>Evidence and logic support the biblical age of the earth</a:t>
            </a:r>
            <a:endParaRPr lang="en-US" sz="5000" dirty="0">
              <a:solidFill>
                <a:srgbClr val="C0504D">
                  <a:lumMod val="75000"/>
                </a:srgbClr>
              </a:solidFill>
              <a:effectLst>
                <a:outerShdw blurRad="38100" dist="38100" dir="10800000" algn="tl">
                  <a:srgbClr val="000000">
                    <a:alpha val="43137"/>
                  </a:srgbClr>
                </a:outerShdw>
              </a:effectLst>
              <a:cs typeface="Calibri" pitchFamily="34" charset="0"/>
            </a:endParaRPr>
          </a:p>
        </p:txBody>
      </p:sp>
      <p:sp>
        <p:nvSpPr>
          <p:cNvPr id="6" name="Rectangle 5"/>
          <p:cNvSpPr>
            <a:spLocks noGrp="1"/>
          </p:cNvSpPr>
          <p:nvPr/>
        </p:nvSpPr>
        <p:spPr>
          <a:xfrm>
            <a:off x="637352" y="750079"/>
            <a:ext cx="2367238"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r>
              <a:rPr lang="en-US" sz="4000" dirty="0" smtClean="0">
                <a:solidFill>
                  <a:srgbClr val="000099"/>
                </a:solidFill>
                <a:effectLst>
                  <a:outerShdw blurRad="38100" dist="38100" dir="10800000" algn="tl">
                    <a:srgbClr val="000000">
                      <a:alpha val="43137"/>
                    </a:srgbClr>
                  </a:outerShdw>
                </a:effectLst>
                <a:cs typeface="Calibri" pitchFamily="34" charset="0"/>
              </a:rPr>
              <a:t>Time:</a:t>
            </a:r>
            <a:endParaRPr lang="en-US" sz="4000" dirty="0">
              <a:solidFill>
                <a:srgbClr val="000099"/>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7423" y="1349522"/>
            <a:ext cx="8382000" cy="646323"/>
          </a:xfrm>
          <a:prstGeom prst="rect">
            <a:avLst/>
          </a:prstGeom>
          <a:noFill/>
        </p:spPr>
        <p:txBody>
          <a:bodyPr wrap="square" lIns="91436" tIns="45716" rIns="91436" bIns="45716" rtlCol="0">
            <a:spAutoFit/>
          </a:bodyPr>
          <a:lstStyle/>
          <a:p>
            <a:pPr algn="ctr" defTabSz="914130"/>
            <a:r>
              <a:rPr lang="en-AU" sz="3600" dirty="0" smtClean="0">
                <a:solidFill>
                  <a:prstClr val="black"/>
                </a:solidFill>
              </a:rPr>
              <a:t>Naturalism is dead</a:t>
            </a:r>
          </a:p>
        </p:txBody>
      </p:sp>
      <p:sp>
        <p:nvSpPr>
          <p:cNvPr id="5" name="Rectangle 4"/>
          <p:cNvSpPr/>
          <p:nvPr/>
        </p:nvSpPr>
        <p:spPr>
          <a:xfrm>
            <a:off x="533400" y="543228"/>
            <a:ext cx="8077200" cy="707886"/>
          </a:xfrm>
          <a:prstGeom prst="rect">
            <a:avLst/>
          </a:prstGeom>
        </p:spPr>
        <p:txBody>
          <a:bodyPr wrap="square">
            <a:spAutoFit/>
          </a:bodyPr>
          <a:lstStyle/>
          <a:p>
            <a:pPr defTabSz="914130"/>
            <a:r>
              <a:rPr lang="en-AU" sz="4000" b="1" dirty="0" smtClean="0">
                <a:solidFill>
                  <a:srgbClr val="000099"/>
                </a:solidFill>
                <a:effectLst>
                  <a:outerShdw blurRad="38100" dist="38100" dir="10800000" algn="tl">
                    <a:srgbClr val="000000">
                      <a:alpha val="43137"/>
                    </a:srgbClr>
                  </a:outerShdw>
                </a:effectLst>
                <a:latin typeface="+mj-lt"/>
                <a:ea typeface="+mj-ea"/>
                <a:cs typeface="Calibri" pitchFamily="34" charset="0"/>
              </a:rPr>
              <a:t>The earth is young:</a:t>
            </a:r>
          </a:p>
        </p:txBody>
      </p:sp>
      <p:sp>
        <p:nvSpPr>
          <p:cNvPr id="4" name="TextBox 3"/>
          <p:cNvSpPr txBox="1"/>
          <p:nvPr/>
        </p:nvSpPr>
        <p:spPr>
          <a:xfrm>
            <a:off x="307423" y="1989796"/>
            <a:ext cx="8382000" cy="646323"/>
          </a:xfrm>
          <a:prstGeom prst="rect">
            <a:avLst/>
          </a:prstGeom>
          <a:noFill/>
        </p:spPr>
        <p:txBody>
          <a:bodyPr wrap="square" lIns="91436" tIns="45716" rIns="91436" bIns="45716" rtlCol="0">
            <a:spAutoFit/>
          </a:bodyPr>
          <a:lstStyle/>
          <a:p>
            <a:pPr algn="ctr" defTabSz="914130"/>
            <a:r>
              <a:rPr lang="en-AU" sz="3600" dirty="0" smtClean="0">
                <a:solidFill>
                  <a:prstClr val="black"/>
                </a:solidFill>
              </a:rPr>
              <a:t>Biblical history is confirmed</a:t>
            </a:r>
          </a:p>
        </p:txBody>
      </p:sp>
      <p:sp>
        <p:nvSpPr>
          <p:cNvPr id="6" name="TextBox 5"/>
          <p:cNvSpPr txBox="1"/>
          <p:nvPr/>
        </p:nvSpPr>
        <p:spPr>
          <a:xfrm>
            <a:off x="307423" y="2630070"/>
            <a:ext cx="8382000" cy="646323"/>
          </a:xfrm>
          <a:prstGeom prst="rect">
            <a:avLst/>
          </a:prstGeom>
          <a:noFill/>
        </p:spPr>
        <p:txBody>
          <a:bodyPr wrap="square" lIns="91436" tIns="45716" rIns="91436" bIns="45716" rtlCol="0">
            <a:spAutoFit/>
          </a:bodyPr>
          <a:lstStyle/>
          <a:p>
            <a:pPr algn="ctr" defTabSz="914130"/>
            <a:r>
              <a:rPr lang="en-AU" sz="3600" dirty="0" smtClean="0">
                <a:solidFill>
                  <a:prstClr val="black"/>
                </a:solidFill>
              </a:rPr>
              <a:t>God is good</a:t>
            </a:r>
          </a:p>
        </p:txBody>
      </p:sp>
      <p:sp>
        <p:nvSpPr>
          <p:cNvPr id="7" name="TextBox 6"/>
          <p:cNvSpPr txBox="1"/>
          <p:nvPr/>
        </p:nvSpPr>
        <p:spPr>
          <a:xfrm>
            <a:off x="307423" y="3270344"/>
            <a:ext cx="8382000" cy="646323"/>
          </a:xfrm>
          <a:prstGeom prst="rect">
            <a:avLst/>
          </a:prstGeom>
          <a:noFill/>
        </p:spPr>
        <p:txBody>
          <a:bodyPr wrap="square" lIns="91436" tIns="45716" rIns="91436" bIns="45716" rtlCol="0">
            <a:spAutoFit/>
          </a:bodyPr>
          <a:lstStyle/>
          <a:p>
            <a:pPr algn="ctr" defTabSz="914130"/>
            <a:r>
              <a:rPr lang="en-AU" sz="3600" dirty="0" smtClean="0">
                <a:solidFill>
                  <a:prstClr val="black"/>
                </a:solidFill>
              </a:rPr>
              <a:t>People are special</a:t>
            </a:r>
          </a:p>
        </p:txBody>
      </p:sp>
      <p:sp>
        <p:nvSpPr>
          <p:cNvPr id="8" name="TextBox 7"/>
          <p:cNvSpPr txBox="1"/>
          <p:nvPr/>
        </p:nvSpPr>
        <p:spPr>
          <a:xfrm>
            <a:off x="307423" y="3910618"/>
            <a:ext cx="8382000" cy="646323"/>
          </a:xfrm>
          <a:prstGeom prst="rect">
            <a:avLst/>
          </a:prstGeom>
          <a:noFill/>
        </p:spPr>
        <p:txBody>
          <a:bodyPr wrap="square" lIns="91436" tIns="45716" rIns="91436" bIns="45716" rtlCol="0">
            <a:spAutoFit/>
          </a:bodyPr>
          <a:lstStyle/>
          <a:p>
            <a:pPr algn="ctr" defTabSz="914130"/>
            <a:r>
              <a:rPr lang="en-AU" sz="3600" dirty="0" smtClean="0">
                <a:solidFill>
                  <a:prstClr val="black"/>
                </a:solidFill>
              </a:rPr>
              <a:t>Sin is serious</a:t>
            </a:r>
          </a:p>
        </p:txBody>
      </p:sp>
      <p:sp>
        <p:nvSpPr>
          <p:cNvPr id="9" name="TextBox 8"/>
          <p:cNvSpPr txBox="1"/>
          <p:nvPr/>
        </p:nvSpPr>
        <p:spPr>
          <a:xfrm>
            <a:off x="307423" y="5191166"/>
            <a:ext cx="8382000" cy="646323"/>
          </a:xfrm>
          <a:prstGeom prst="rect">
            <a:avLst/>
          </a:prstGeom>
          <a:noFill/>
        </p:spPr>
        <p:txBody>
          <a:bodyPr wrap="square" lIns="91436" tIns="45716" rIns="91436" bIns="45716" rtlCol="0">
            <a:spAutoFit/>
          </a:bodyPr>
          <a:lstStyle/>
          <a:p>
            <a:pPr algn="ctr" defTabSz="914130"/>
            <a:r>
              <a:rPr lang="en-AU" sz="3600" dirty="0" smtClean="0">
                <a:solidFill>
                  <a:prstClr val="black"/>
                </a:solidFill>
              </a:rPr>
              <a:t>We have been created for a purpose</a:t>
            </a:r>
          </a:p>
        </p:txBody>
      </p:sp>
      <p:sp>
        <p:nvSpPr>
          <p:cNvPr id="10" name="TextBox 9"/>
          <p:cNvSpPr txBox="1"/>
          <p:nvPr/>
        </p:nvSpPr>
        <p:spPr>
          <a:xfrm>
            <a:off x="307423" y="4550892"/>
            <a:ext cx="8382000" cy="646323"/>
          </a:xfrm>
          <a:prstGeom prst="rect">
            <a:avLst/>
          </a:prstGeom>
          <a:noFill/>
        </p:spPr>
        <p:txBody>
          <a:bodyPr wrap="square" lIns="91436" tIns="45716" rIns="91436" bIns="45716" rtlCol="0">
            <a:spAutoFit/>
          </a:bodyPr>
          <a:lstStyle/>
          <a:p>
            <a:pPr algn="ctr" defTabSz="914130"/>
            <a:r>
              <a:rPr lang="en-AU" sz="3600" dirty="0" smtClean="0">
                <a:solidFill>
                  <a:prstClr val="black"/>
                </a:solidFill>
              </a:rPr>
              <a:t>Jesus Christ can be trusted</a:t>
            </a:r>
          </a:p>
        </p:txBody>
      </p:sp>
    </p:spTree>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09600" y="228600"/>
            <a:ext cx="7924800" cy="6248400"/>
          </a:xfrm>
          <a:prstGeom prst="rect">
            <a:avLst/>
          </a:prstGeom>
          <a:solidFill>
            <a:schemeClr val="bg1"/>
          </a:solidFill>
          <a:ln>
            <a:noFill/>
          </a:ln>
          <a:effectLst>
            <a:outerShdw blurRad="50800" dist="393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endParaRPr>
          </a:p>
        </p:txBody>
      </p:sp>
      <p:pic>
        <p:nvPicPr>
          <p:cNvPr id="2051" name="Picture 3"/>
          <p:cNvPicPr>
            <a:picLocks noChangeAspect="1" noChangeArrowheads="1"/>
          </p:cNvPicPr>
          <p:nvPr/>
        </p:nvPicPr>
        <p:blipFill>
          <a:blip r:embed="rId2" cstate="print"/>
          <a:srcRect/>
          <a:stretch>
            <a:fillRect/>
          </a:stretch>
        </p:blipFill>
        <p:spPr bwMode="auto">
          <a:xfrm>
            <a:off x="1240273" y="990600"/>
            <a:ext cx="6379727" cy="5486400"/>
          </a:xfrm>
          <a:prstGeom prst="rect">
            <a:avLst/>
          </a:prstGeom>
          <a:noFill/>
          <a:ln w="9525">
            <a:noFill/>
            <a:miter lim="800000"/>
            <a:headEnd/>
            <a:tailEnd/>
          </a:ln>
        </p:spPr>
      </p:pic>
      <p:pic>
        <p:nvPicPr>
          <p:cNvPr id="2052"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97473" y="1447800"/>
            <a:ext cx="5410199" cy="3356176"/>
          </a:xfrm>
          <a:prstGeom prst="rect">
            <a:avLst/>
          </a:prstGeom>
          <a:noFill/>
          <a:ln w="9525">
            <a:noFill/>
            <a:miter lim="800000"/>
            <a:headEnd/>
            <a:tailEnd/>
          </a:ln>
        </p:spPr>
      </p:pic>
      <p:sp>
        <p:nvSpPr>
          <p:cNvPr id="5" name="Rectangle 4"/>
          <p:cNvSpPr/>
          <p:nvPr/>
        </p:nvSpPr>
        <p:spPr>
          <a:xfrm>
            <a:off x="2307073" y="219670"/>
            <a:ext cx="4690195" cy="923330"/>
          </a:xfrm>
          <a:prstGeom prst="rect">
            <a:avLst/>
          </a:prstGeom>
          <a:noFill/>
        </p:spPr>
        <p:txBody>
          <a:bodyPr wrap="none" lIns="91440" tIns="45720" rIns="91440" bIns="45720">
            <a:spAutoFit/>
          </a:bodyPr>
          <a:lstStyle/>
          <a:p>
            <a:pPr algn="ctr" defTabSz="914400"/>
            <a:r>
              <a:rPr lang="en-US" sz="5400" b="1" cap="all" dirty="0" smtClean="0">
                <a:ln w="9000" cmpd="sng">
                  <a:solidFill>
                    <a:srgbClr val="C3986D">
                      <a:shade val="50000"/>
                      <a:satMod val="120000"/>
                    </a:srgbClr>
                  </a:solidFill>
                  <a:prstDash val="solid"/>
                </a:ln>
                <a:gradFill>
                  <a:gsLst>
                    <a:gs pos="0">
                      <a:srgbClr val="C3986D">
                        <a:shade val="20000"/>
                        <a:satMod val="245000"/>
                      </a:srgbClr>
                    </a:gs>
                    <a:gs pos="43000">
                      <a:srgbClr val="C3986D">
                        <a:satMod val="255000"/>
                      </a:srgbClr>
                    </a:gs>
                    <a:gs pos="48000">
                      <a:srgbClr val="C3986D">
                        <a:shade val="85000"/>
                        <a:satMod val="255000"/>
                      </a:srgbClr>
                    </a:gs>
                    <a:gs pos="100000">
                      <a:srgbClr val="C3986D">
                        <a:shade val="20000"/>
                        <a:satMod val="245000"/>
                      </a:srgbClr>
                    </a:gs>
                  </a:gsLst>
                  <a:lin ang="5400000"/>
                </a:gradFill>
                <a:effectLst>
                  <a:reflection blurRad="12700" stA="28000" endPos="45000" dist="1000" dir="5400000" sy="-100000" algn="bl" rotWithShape="0"/>
                </a:effectLst>
              </a:rPr>
              <a:t>Creation.com</a:t>
            </a:r>
            <a:endParaRPr lang="en-US" sz="5400" b="1" cap="all" dirty="0">
              <a:ln w="9000" cmpd="sng">
                <a:solidFill>
                  <a:srgbClr val="C3986D">
                    <a:shade val="50000"/>
                    <a:satMod val="120000"/>
                  </a:srgbClr>
                </a:solidFill>
                <a:prstDash val="solid"/>
              </a:ln>
              <a:gradFill>
                <a:gsLst>
                  <a:gs pos="0">
                    <a:srgbClr val="C3986D">
                      <a:shade val="20000"/>
                      <a:satMod val="245000"/>
                    </a:srgbClr>
                  </a:gs>
                  <a:gs pos="43000">
                    <a:srgbClr val="C3986D">
                      <a:satMod val="255000"/>
                    </a:srgbClr>
                  </a:gs>
                  <a:gs pos="48000">
                    <a:srgbClr val="C3986D">
                      <a:shade val="85000"/>
                      <a:satMod val="255000"/>
                    </a:srgbClr>
                  </a:gs>
                  <a:gs pos="100000">
                    <a:srgbClr val="C3986D">
                      <a:shade val="20000"/>
                      <a:satMod val="245000"/>
                    </a:srgbClr>
                  </a:gs>
                </a:gsLst>
                <a:lin ang="5400000"/>
              </a:gradFill>
              <a:effectLst>
                <a:reflection blurRad="12700" stA="28000" endPos="45000" dist="1000" dir="5400000" sy="-100000" algn="bl" rotWithShape="0"/>
              </a:effectLst>
            </a:endParaRPr>
          </a:p>
        </p:txBody>
      </p:sp>
      <p:sp>
        <p:nvSpPr>
          <p:cNvPr id="8" name="Up Arrow 7"/>
          <p:cNvSpPr/>
          <p:nvPr/>
        </p:nvSpPr>
        <p:spPr>
          <a:xfrm rot="5400000">
            <a:off x="3906709" y="2344572"/>
            <a:ext cx="877105" cy="246264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AU">
              <a:solidFill>
                <a:prstClr val="white"/>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7458" name="Rectangle 2"/>
          <p:cNvSpPr>
            <a:spLocks noGrp="1" noChangeArrowheads="1"/>
          </p:cNvSpPr>
          <p:nvPr>
            <p:ph type="title"/>
          </p:nvPr>
        </p:nvSpPr>
        <p:spPr>
          <a:xfrm>
            <a:off x="3048002" y="685802"/>
            <a:ext cx="2895600" cy="5105400"/>
          </a:xfrm>
        </p:spPr>
        <p:txBody>
          <a:bodyPr/>
          <a:lstStyle/>
          <a:p>
            <a:r>
              <a:rPr lang="en-US" i="1">
                <a:solidFill>
                  <a:schemeClr val="bg1"/>
                </a:solidFill>
              </a:rPr>
              <a:t>Is evolution true or false?</a:t>
            </a:r>
            <a:endParaRPr lang="en-AU" i="1">
              <a:solidFill>
                <a:schemeClr val="bg1"/>
              </a:solidFill>
            </a:endParaRPr>
          </a:p>
        </p:txBody>
      </p:sp>
      <p:pic>
        <p:nvPicPr>
          <p:cNvPr id="3074" name="Picture 2"/>
          <p:cNvPicPr>
            <a:picLocks noChangeAspect="1" noChangeArrowheads="1"/>
          </p:cNvPicPr>
          <p:nvPr/>
        </p:nvPicPr>
        <p:blipFill>
          <a:blip r:embed="rId3" cstate="print"/>
          <a:srcRect/>
          <a:stretch>
            <a:fillRect/>
          </a:stretch>
        </p:blipFill>
        <p:spPr bwMode="auto">
          <a:xfrm>
            <a:off x="685800" y="533400"/>
            <a:ext cx="7742237" cy="5810250"/>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4" name="Rectangle 3"/>
          <p:cNvSpPr/>
          <p:nvPr/>
        </p:nvSpPr>
        <p:spPr>
          <a:xfrm>
            <a:off x="685800" y="1371600"/>
            <a:ext cx="5334000" cy="457200"/>
          </a:xfrm>
          <a:prstGeom prst="rect">
            <a:avLst/>
          </a:prstGeom>
          <a:noFill/>
          <a:ln w="762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56"/>
            <a:endParaRPr lang="en-AU">
              <a:solidFill>
                <a:srgbClr val="FFFFFF"/>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mph" presetSubtype="0" fill="hold" grpId="0" nodeType="clickEffect">
                                  <p:stCondLst>
                                    <p:cond delay="0"/>
                                  </p:stCondLst>
                                  <p:childTnLst>
                                    <p:anim calcmode="discrete" valueType="str">
                                      <p:cBhvr>
                                        <p:cTn id="6"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p:txBody>
          <a:bodyPr lIns="82296" tIns="41148" rIns="82296" bIns="41148"/>
          <a:lstStyle/>
          <a:p>
            <a:pPr eaLnBrk="1" hangingPunct="1"/>
            <a:endParaRPr lang="en-US" smtClean="0">
              <a:ea typeface="ＭＳ Ｐゴシック" pitchFamily="34" charset="-128"/>
            </a:endParaRPr>
          </a:p>
        </p:txBody>
      </p:sp>
      <p:sp>
        <p:nvSpPr>
          <p:cNvPr id="11267" name="Subtitle 2"/>
          <p:cNvSpPr>
            <a:spLocks noGrp="1"/>
          </p:cNvSpPr>
          <p:nvPr>
            <p:ph type="subTitle" idx="1"/>
          </p:nvPr>
        </p:nvSpPr>
        <p:spPr/>
        <p:txBody>
          <a:bodyPr lIns="82296" tIns="41148" rIns="82296" bIns="41148"/>
          <a:lstStyle/>
          <a:p>
            <a:pPr eaLnBrk="1" hangingPunct="1"/>
            <a:endParaRPr lang="en-US" smtClean="0">
              <a:solidFill>
                <a:srgbClr val="898989"/>
              </a:solidFill>
              <a:ea typeface="ＭＳ Ｐゴシック" pitchFamily="34" charset="-128"/>
            </a:endParaRPr>
          </a:p>
        </p:txBody>
      </p:sp>
      <p:pic>
        <p:nvPicPr>
          <p:cNvPr id="11268" name="Picture 4" descr="per_creationmag.jpg"/>
          <p:cNvPicPr>
            <a:picLocks noChangeAspect="1"/>
          </p:cNvPicPr>
          <p:nvPr/>
        </p:nvPicPr>
        <p:blipFill>
          <a:blip r:embed="rId3" cstate="print"/>
          <a:srcRect/>
          <a:stretch>
            <a:fillRect/>
          </a:stretch>
        </p:blipFill>
        <p:spPr bwMode="auto">
          <a:xfrm>
            <a:off x="6355" y="0"/>
            <a:ext cx="9131300" cy="68580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3" descr="answersbook.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pPr eaLnBrk="1" hangingPunct="1"/>
            <a:endParaRPr lang="en-US" smtClean="0">
              <a:ea typeface="ＭＳ Ｐゴシック" pitchFamily="-110" charset="-128"/>
            </a:endParaRPr>
          </a:p>
        </p:txBody>
      </p:sp>
      <p:sp>
        <p:nvSpPr>
          <p:cNvPr id="14339" name="Subtitle 2"/>
          <p:cNvSpPr>
            <a:spLocks noGrp="1"/>
          </p:cNvSpPr>
          <p:nvPr>
            <p:ph type="subTitle" idx="1"/>
          </p:nvPr>
        </p:nvSpPr>
        <p:spPr/>
        <p:txBody>
          <a:bodyPr/>
          <a:lstStyle/>
          <a:p>
            <a:pPr eaLnBrk="1" hangingPunct="1"/>
            <a:endParaRPr lang="en-US" smtClean="0">
              <a:solidFill>
                <a:srgbClr val="898989"/>
              </a:solidFill>
              <a:ea typeface="ＭＳ Ｐゴシック" pitchFamily="-110" charset="-128"/>
            </a:endParaRPr>
          </a:p>
        </p:txBody>
      </p:sp>
      <p:pic>
        <p:nvPicPr>
          <p:cNvPr id="14340" name="Picture 5" descr="(JC)_book_Big-Argument.jpg"/>
          <p:cNvPicPr>
            <a:picLocks noChangeAspect="1"/>
          </p:cNvPicPr>
          <p:nvPr/>
        </p:nvPicPr>
        <p:blipFill>
          <a:blip r:embed="rId3" cstate="print"/>
          <a:srcRect/>
          <a:stretch>
            <a:fillRect/>
          </a:stretch>
        </p:blipFill>
        <p:spPr bwMode="auto">
          <a:xfrm>
            <a:off x="6350" y="0"/>
            <a:ext cx="91313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6" descr="EAH dvd bluray 4x3.jpg"/>
          <p:cNvPicPr>
            <a:picLocks noChangeAspect="1"/>
          </p:cNvPicPr>
          <p:nvPr/>
        </p:nvPicPr>
        <p:blipFill>
          <a:blip r:embed="rId3" cstate="print"/>
          <a:srcRect/>
          <a:stretch>
            <a:fillRect/>
          </a:stretch>
        </p:blipFill>
        <p:spPr bwMode="auto">
          <a:xfrm>
            <a:off x="6350" y="0"/>
            <a:ext cx="91313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3" descr="JC_AgeOfEarth.jpg"/>
          <p:cNvPicPr>
            <a:picLocks noChangeAspect="1"/>
          </p:cNvPicPr>
          <p:nvPr/>
        </p:nvPicPr>
        <p:blipFill>
          <a:blip r:embed="rId3" cstate="print"/>
          <a:srcRect/>
          <a:stretch>
            <a:fillRect/>
          </a:stretch>
        </p:blipFill>
        <p:spPr bwMode="auto">
          <a:xfrm>
            <a:off x="6350" y="0"/>
            <a:ext cx="91313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endParaRPr lang="en-US" smtClean="0"/>
          </a:p>
        </p:txBody>
      </p:sp>
      <p:sp>
        <p:nvSpPr>
          <p:cNvPr id="3" name="Subtitle 2"/>
          <p:cNvSpPr>
            <a:spLocks noGrp="1"/>
          </p:cNvSpPr>
          <p:nvPr>
            <p:ph type="subTitle" idx="1"/>
          </p:nvPr>
        </p:nvSpPr>
        <p:spPr/>
        <p:txBody>
          <a:bodyPr>
            <a:normAutofit/>
          </a:bodyPr>
          <a:lstStyle/>
          <a:p>
            <a:endParaRPr lang="en-US" smtClean="0">
              <a:solidFill>
                <a:srgbClr val="898989"/>
              </a:solidFill>
            </a:endParaRPr>
          </a:p>
        </p:txBody>
      </p:sp>
      <p:pic>
        <p:nvPicPr>
          <p:cNvPr id="14340" name="Picture 3" descr="book_youngearth.jpg"/>
          <p:cNvPicPr>
            <a:picLocks noChangeAspect="1"/>
          </p:cNvPicPr>
          <p:nvPr/>
        </p:nvPicPr>
        <p:blipFill>
          <a:blip r:embed="rId3"/>
          <a:srcRect/>
          <a:stretch>
            <a:fillRect/>
          </a:stretch>
        </p:blipFill>
        <p:spPr bwMode="auto">
          <a:xfrm>
            <a:off x="6350" y="0"/>
            <a:ext cx="91313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ire_Dragons.jpg"/>
          <p:cNvPicPr>
            <a:picLocks noChangeAspect="1"/>
          </p:cNvPicPr>
          <p:nvPr/>
        </p:nvPicPr>
        <p:blipFill>
          <a:blip r:embed="rId3" cstate="print"/>
          <a:stretch>
            <a:fillRect/>
          </a:stretch>
        </p:blipFill>
        <p:spPr>
          <a:xfrm>
            <a:off x="8410" y="23"/>
            <a:ext cx="9131300" cy="6858001"/>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Grp="1"/>
          </p:cNvSpPr>
          <p:nvPr/>
        </p:nvSpPr>
        <p:spPr>
          <a:xfrm>
            <a:off x="3198875" y="457834"/>
            <a:ext cx="2582475"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pic>
        <p:nvPicPr>
          <p:cNvPr id="605187" name="Picture 3" descr="http://2.bp.blogspot.com/-B4s76HCKdVs/UAiN1BCLpRI/AAAAAAAACks/Dvbki41tyvM/s1600/Singapore-flag.jpg"/>
          <p:cNvPicPr>
            <a:picLocks noChangeAspect="1" noChangeArrowheads="1"/>
          </p:cNvPicPr>
          <p:nvPr/>
        </p:nvPicPr>
        <p:blipFill>
          <a:blip r:embed="rId3"/>
          <a:srcRect/>
          <a:stretch>
            <a:fillRect/>
          </a:stretch>
        </p:blipFill>
        <p:spPr bwMode="auto">
          <a:xfrm>
            <a:off x="1117271" y="1577337"/>
            <a:ext cx="6467475" cy="4305301"/>
          </a:xfrm>
          <a:prstGeom prst="rect">
            <a:avLst/>
          </a:prstGeom>
          <a:solidFill>
            <a:schemeClr val="bg1"/>
          </a:solidFill>
          <a:effectLst>
            <a:outerShdw blurRad="50800" dist="190500" dir="2700000" algn="ctr" rotWithShape="0">
              <a:srgbClr val="000000">
                <a:alpha val="7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srcRect/>
          <a:stretch>
            <a:fillRect/>
          </a:stretch>
        </p:blipFill>
        <p:spPr bwMode="auto">
          <a:xfrm>
            <a:off x="1007862" y="1589096"/>
            <a:ext cx="7299158" cy="4265793"/>
          </a:xfrm>
          <a:prstGeom prst="rect">
            <a:avLst/>
          </a:prstGeom>
          <a:solidFill>
            <a:schemeClr val="bg1"/>
          </a:solidFill>
          <a:effectLst>
            <a:outerShdw blurRad="50800" dist="190500" dir="2700000" algn="ctr" rotWithShape="0">
              <a:srgbClr val="000000">
                <a:alpha val="70000"/>
              </a:srgbClr>
            </a:outerShdw>
          </a:effectLst>
        </p:spPr>
      </p:pic>
      <p:sp>
        <p:nvSpPr>
          <p:cNvPr id="4" name="Rectangle 3"/>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78068" y="3063766"/>
            <a:ext cx="8254092" cy="2785378"/>
          </a:xfrm>
          <a:prstGeom prst="rect">
            <a:avLst/>
          </a:prstGeom>
          <a:noFill/>
        </p:spPr>
        <p:txBody>
          <a:bodyPr wrap="square" rtlCol="0">
            <a:spAutoFit/>
          </a:bodyPr>
          <a:lstStyle/>
          <a:p>
            <a:pPr defTabSz="914256"/>
            <a:r>
              <a:rPr lang="en-AU" sz="3500" dirty="0" smtClean="0">
                <a:cs typeface="Calibri" pitchFamily="34" charset="0"/>
              </a:rPr>
              <a:t>“Time is in fact the hero of the plot … given so much time the ‘impossible’ becomes possible, the possible probable and the probable virtually certain. One has only to wait: time itself performs miracles.”</a:t>
            </a:r>
            <a:endParaRPr lang="en-AU" sz="3500" dirty="0">
              <a:cs typeface="Calibri" pitchFamily="34" charset="0"/>
            </a:endParaRPr>
          </a:p>
        </p:txBody>
      </p:sp>
      <p:sp>
        <p:nvSpPr>
          <p:cNvPr id="6" name="TextBox 5"/>
          <p:cNvSpPr txBox="1"/>
          <p:nvPr/>
        </p:nvSpPr>
        <p:spPr>
          <a:xfrm>
            <a:off x="3124200" y="210190"/>
            <a:ext cx="5739492" cy="1754318"/>
          </a:xfrm>
          <a:prstGeom prst="rect">
            <a:avLst/>
          </a:prstGeom>
          <a:noFill/>
        </p:spPr>
        <p:txBody>
          <a:bodyPr wrap="square" lIns="91436" tIns="45716" rIns="91436" bIns="45716" rtlCol="0">
            <a:spAutoFit/>
          </a:bodyPr>
          <a:lstStyle/>
          <a:p>
            <a:pPr algn="ctr" defTabSz="914130"/>
            <a:r>
              <a:rPr lang="en-AU" sz="5400" dirty="0" smtClean="0">
                <a:solidFill>
                  <a:srgbClr val="000099"/>
                </a:solidFill>
                <a:effectLst>
                  <a:outerShdw blurRad="38100" dist="38100" dir="2700000" algn="tl">
                    <a:srgbClr val="000000">
                      <a:alpha val="43137"/>
                    </a:srgbClr>
                  </a:outerShdw>
                </a:effectLst>
                <a:latin typeface="+mj-lt"/>
                <a:cs typeface="Calibri" pitchFamily="34" charset="0"/>
              </a:rPr>
              <a:t>Time the Miracle Worker</a:t>
            </a:r>
            <a:endParaRPr lang="en-AU" sz="5400" dirty="0">
              <a:solidFill>
                <a:srgbClr val="000099"/>
              </a:solidFill>
              <a:effectLst>
                <a:outerShdw blurRad="38100" dist="38100" dir="2700000" algn="tl">
                  <a:srgbClr val="000000">
                    <a:alpha val="43137"/>
                  </a:srgbClr>
                </a:outerShdw>
              </a:effectLst>
              <a:latin typeface="+mj-lt"/>
              <a:cs typeface="Calibri" pitchFamily="34" charset="0"/>
            </a:endParaRPr>
          </a:p>
        </p:txBody>
      </p:sp>
      <p:pic>
        <p:nvPicPr>
          <p:cNvPr id="2050" name="Picture 2" descr="http://www.elijahwald.com/images/georgelab.jpg"/>
          <p:cNvPicPr>
            <a:picLocks noChangeAspect="1" noChangeArrowheads="1"/>
          </p:cNvPicPr>
          <p:nvPr/>
        </p:nvPicPr>
        <p:blipFill>
          <a:blip r:embed="rId3" cstate="print"/>
          <a:srcRect/>
          <a:stretch>
            <a:fillRect/>
          </a:stretch>
        </p:blipFill>
        <p:spPr bwMode="auto">
          <a:xfrm>
            <a:off x="762000" y="457200"/>
            <a:ext cx="2381250" cy="2419351"/>
          </a:xfrm>
          <a:prstGeom prst="rect">
            <a:avLst/>
          </a:prstGeom>
          <a:noFill/>
          <a:ln w="9525">
            <a:noFill/>
            <a:miter lim="800000"/>
            <a:headEnd/>
            <a:tailEnd/>
          </a:ln>
          <a:effectLst>
            <a:outerShdw blurRad="50800" dist="190500" dir="2700000" algn="tl" rotWithShape="0">
              <a:prstClr val="black">
                <a:alpha val="70000"/>
              </a:prstClr>
            </a:outerShdw>
          </a:effectLst>
        </p:spPr>
      </p:pic>
      <p:sp>
        <p:nvSpPr>
          <p:cNvPr id="8" name="TextBox 7"/>
          <p:cNvSpPr txBox="1"/>
          <p:nvPr/>
        </p:nvSpPr>
        <p:spPr>
          <a:xfrm>
            <a:off x="457200" y="6096000"/>
            <a:ext cx="6639510" cy="369332"/>
          </a:xfrm>
          <a:prstGeom prst="rect">
            <a:avLst/>
          </a:prstGeom>
          <a:noFill/>
        </p:spPr>
        <p:txBody>
          <a:bodyPr wrap="none" rtlCol="0">
            <a:spAutoFit/>
          </a:bodyPr>
          <a:lstStyle/>
          <a:p>
            <a:pPr defTabSz="914256"/>
            <a:r>
              <a:rPr lang="en-US" dirty="0" smtClean="0">
                <a:solidFill>
                  <a:srgbClr val="C00000"/>
                </a:solidFill>
                <a:cs typeface="Calibri" pitchFamily="34" charset="0"/>
              </a:rPr>
              <a:t>Wald, G., The Origin of Life, </a:t>
            </a:r>
            <a:r>
              <a:rPr lang="en-US" i="1" dirty="0" smtClean="0">
                <a:solidFill>
                  <a:srgbClr val="C00000"/>
                </a:solidFill>
                <a:cs typeface="Calibri" pitchFamily="34" charset="0"/>
              </a:rPr>
              <a:t>Physics and Chemistry of Life</a:t>
            </a:r>
            <a:r>
              <a:rPr lang="en-US" dirty="0" smtClean="0">
                <a:solidFill>
                  <a:srgbClr val="C00000"/>
                </a:solidFill>
                <a:cs typeface="Calibri" pitchFamily="34" charset="0"/>
              </a:rPr>
              <a:t>, p. 12, 1955</a:t>
            </a:r>
            <a:endParaRPr lang="en-AU" dirty="0">
              <a:solidFill>
                <a:srgbClr val="C00000"/>
              </a:solidFill>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6" name="Picture 2"/>
          <p:cNvPicPr>
            <a:picLocks noChangeAspect="1" noChangeArrowheads="1"/>
          </p:cNvPicPr>
          <p:nvPr/>
        </p:nvPicPr>
        <p:blipFill>
          <a:blip r:embed="rId3"/>
          <a:srcRect/>
          <a:stretch>
            <a:fillRect/>
          </a:stretch>
        </p:blipFill>
        <p:spPr bwMode="auto">
          <a:xfrm>
            <a:off x="1172855" y="1507209"/>
            <a:ext cx="6456243" cy="4269084"/>
          </a:xfrm>
          <a:prstGeom prst="rect">
            <a:avLst/>
          </a:prstGeom>
          <a:solidFill>
            <a:schemeClr val="bg1"/>
          </a:solidFill>
          <a:effectLst>
            <a:outerShdw blurRad="50800" dist="190500" dir="2700000" algn="ctr" rotWithShape="0">
              <a:srgbClr val="000000">
                <a:alpha val="70000"/>
              </a:srgbClr>
            </a:outerShdw>
          </a:effectLst>
        </p:spPr>
      </p:pic>
      <p:sp>
        <p:nvSpPr>
          <p:cNvPr id="5" name="Rectangle 4"/>
          <p:cNvSpPr>
            <a:spLocks noGrp="1"/>
          </p:cNvSpPr>
          <p:nvPr/>
        </p:nvSpPr>
        <p:spPr>
          <a:xfrm>
            <a:off x="1486754" y="457834"/>
            <a:ext cx="6255957" cy="434443"/>
          </a:xfrm>
          <a:prstGeom prst="rect">
            <a:avLst/>
          </a:prstGeom>
        </p:spPr>
        <p:txBody>
          <a:bodyPr vert="horz" anchor="t">
            <a:noAutofit/>
          </a:bodyPr>
          <a:lstStyle>
            <a:lvl1pPr algn="l" rtl="0" eaLnBrk="1" latinLnBrk="0" hangingPunct="1">
              <a:spcBef>
                <a:spcPct val="0"/>
              </a:spcBef>
              <a:buNone/>
              <a:defRPr kumimoji="0" sz="2200" b="1" kern="1200">
                <a:solidFill>
                  <a:srgbClr val="FFFFFF"/>
                </a:solidFill>
                <a:latin typeface="+mj-lt"/>
                <a:ea typeface="+mj-ea"/>
                <a:cs typeface="+mj-cs"/>
              </a:defRPr>
            </a:lvl1pPr>
          </a:lstStyle>
          <a:p>
            <a:pPr>
              <a:lnSpc>
                <a:spcPct val="90000"/>
              </a:lnSpc>
            </a:pPr>
            <a:r>
              <a:rPr lang="en-US" sz="3200" dirty="0" smtClean="0">
                <a:solidFill>
                  <a:srgbClr val="F0A22E">
                    <a:lumMod val="50000"/>
                  </a:srgbClr>
                </a:solidFill>
                <a:effectLst>
                  <a:outerShdw blurRad="38100" dist="38100" dir="10800000" algn="tl">
                    <a:srgbClr val="000000">
                      <a:alpha val="43137"/>
                    </a:srgbClr>
                  </a:outerShdw>
                </a:effectLst>
                <a:cs typeface="Calibri" pitchFamily="34" charset="0"/>
              </a:rPr>
              <a:t>Singapore Evolution Garden</a:t>
            </a:r>
            <a:endParaRPr lang="en-US" sz="3200" dirty="0">
              <a:solidFill>
                <a:srgbClr val="F0A22E">
                  <a:lumMod val="50000"/>
                </a:srgbClr>
              </a:solidFill>
              <a:effectLst>
                <a:outerShdw blurRad="38100" dist="38100" dir="10800000" algn="tl">
                  <a:srgbClr val="000000">
                    <a:alpha val="43137"/>
                  </a:srgbClr>
                </a:outerShdw>
              </a:effectLst>
              <a:cs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pPr eaLnBrk="1" hangingPunct="1"/>
            <a:endParaRPr lang="en-US" smtClean="0">
              <a:ea typeface="ＭＳ Ｐゴシック" pitchFamily="27" charset="-128"/>
            </a:endParaRPr>
          </a:p>
        </p:txBody>
      </p:sp>
      <p:sp>
        <p:nvSpPr>
          <p:cNvPr id="3" name="Subtitle 2"/>
          <p:cNvSpPr>
            <a:spLocks noGrp="1"/>
          </p:cNvSpPr>
          <p:nvPr>
            <p:ph type="subTitle" idx="1"/>
          </p:nvPr>
        </p:nvSpPr>
        <p:spPr/>
        <p:txBody>
          <a:bodyPr>
            <a:normAutofit/>
          </a:bodyPr>
          <a:lstStyle/>
          <a:p>
            <a:pPr eaLnBrk="1" hangingPunct="1"/>
            <a:endParaRPr lang="en-US" smtClean="0">
              <a:solidFill>
                <a:srgbClr val="898989"/>
              </a:solidFill>
              <a:ea typeface="ＭＳ Ｐゴシック" pitchFamily="27" charset="-128"/>
            </a:endParaRPr>
          </a:p>
        </p:txBody>
      </p:sp>
      <p:pic>
        <p:nvPicPr>
          <p:cNvPr id="14340" name="Picture 4" descr="book_mmd.jpg"/>
          <p:cNvPicPr>
            <a:picLocks noChangeAspect="1"/>
          </p:cNvPicPr>
          <p:nvPr/>
        </p:nvPicPr>
        <p:blipFill>
          <a:blip r:embed="rId3"/>
          <a:srcRect/>
          <a:stretch>
            <a:fillRect/>
          </a:stretch>
        </p:blipFill>
        <p:spPr bwMode="auto">
          <a:xfrm>
            <a:off x="6350" y="0"/>
            <a:ext cx="9131300" cy="68580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2706" name="Rectangle 2"/>
          <p:cNvSpPr>
            <a:spLocks noGrp="1" noChangeArrowheads="1"/>
          </p:cNvSpPr>
          <p:nvPr>
            <p:ph type="title"/>
          </p:nvPr>
        </p:nvSpPr>
        <p:spPr>
          <a:xfrm>
            <a:off x="2071670" y="4143382"/>
            <a:ext cx="6000792" cy="1524000"/>
          </a:xfrm>
        </p:spPr>
        <p:txBody>
          <a:bodyPr/>
          <a:lstStyle/>
          <a:p>
            <a:pPr algn="l"/>
            <a:r>
              <a:rPr lang="en-US" sz="2500" i="1" dirty="0" smtClean="0">
                <a:solidFill>
                  <a:schemeClr val="bg1"/>
                </a:solidFill>
              </a:rPr>
              <a:t>2 </a:t>
            </a:r>
            <a:r>
              <a:rPr lang="en-US" sz="2500" i="1" dirty="0">
                <a:solidFill>
                  <a:schemeClr val="bg1"/>
                </a:solidFill>
              </a:rPr>
              <a:t>pet 3:8. One day is as 1000 years</a:t>
            </a:r>
            <a:endParaRPr lang="en-AU" sz="2500" i="1" dirty="0">
              <a:solidFill>
                <a:schemeClr val="bg1"/>
              </a:solidFill>
            </a:endParaRPr>
          </a:p>
        </p:txBody>
      </p:sp>
      <p:pic>
        <p:nvPicPr>
          <p:cNvPr id="1026" name="Picture 2"/>
          <p:cNvPicPr>
            <a:picLocks noChangeAspect="1" noChangeArrowheads="1"/>
          </p:cNvPicPr>
          <p:nvPr/>
        </p:nvPicPr>
        <p:blipFill>
          <a:blip r:embed="rId3" cstate="print"/>
          <a:srcRect/>
          <a:stretch>
            <a:fillRect/>
          </a:stretch>
        </p:blipFill>
        <p:spPr bwMode="auto">
          <a:xfrm>
            <a:off x="1895509" y="3257550"/>
            <a:ext cx="7248525" cy="3600450"/>
          </a:xfrm>
          <a:prstGeom prst="rect">
            <a:avLst/>
          </a:prstGeom>
          <a:noFill/>
          <a:ln w="9525">
            <a:noFill/>
            <a:miter lim="800000"/>
            <a:headEnd/>
            <a:tailEnd/>
          </a:ln>
          <a:effectLst/>
        </p:spPr>
      </p:pic>
      <p:sp>
        <p:nvSpPr>
          <p:cNvPr id="6" name="TextBox 5"/>
          <p:cNvSpPr txBox="1"/>
          <p:nvPr/>
        </p:nvSpPr>
        <p:spPr>
          <a:xfrm>
            <a:off x="214282" y="-22"/>
            <a:ext cx="8643998" cy="3062373"/>
          </a:xfrm>
          <a:prstGeom prst="rect">
            <a:avLst/>
          </a:prstGeom>
          <a:noFill/>
        </p:spPr>
        <p:txBody>
          <a:bodyPr wrap="square" lIns="91438" tIns="45718" rIns="91438" bIns="45718" rtlCol="0">
            <a:spAutoFit/>
          </a:bodyPr>
          <a:lstStyle/>
          <a:p>
            <a:pPr algn="ctr" defTabSz="914400" fontAlgn="base">
              <a:spcBef>
                <a:spcPct val="0"/>
              </a:spcBef>
              <a:spcAft>
                <a:spcPct val="0"/>
              </a:spcAft>
            </a:pPr>
            <a:r>
              <a:rPr lang="en-US" sz="5500" b="1" dirty="0">
                <a:solidFill>
                  <a:srgbClr val="00CC99">
                    <a:lumMod val="75000"/>
                  </a:srgbClr>
                </a:solidFill>
                <a:effectLst>
                  <a:outerShdw blurRad="38100" dist="38100" dir="2700000" algn="tl">
                    <a:srgbClr val="000000">
                      <a:alpha val="43137"/>
                    </a:srgbClr>
                  </a:outerShdw>
                </a:effectLst>
                <a:latin typeface="Calibri" pitchFamily="34" charset="0"/>
                <a:cs typeface="Calibri" pitchFamily="34" charset="0"/>
              </a:rPr>
              <a:t>2 Peter 3:</a:t>
            </a:r>
            <a:r>
              <a:rPr lang="en-US" sz="5000" b="1" dirty="0">
                <a:solidFill>
                  <a:srgbClr val="00CC99">
                    <a:lumMod val="75000"/>
                  </a:srgbClr>
                </a:solidFill>
                <a:effectLst>
                  <a:outerShdw blurRad="38100" dist="38100" dir="2700000" algn="tl">
                    <a:srgbClr val="000000">
                      <a:alpha val="43137"/>
                    </a:srgbClr>
                  </a:outerShdw>
                </a:effectLst>
                <a:latin typeface="Calibri" pitchFamily="34" charset="0"/>
                <a:cs typeface="Calibri" pitchFamily="34" charset="0"/>
              </a:rPr>
              <a:t>8</a:t>
            </a:r>
          </a:p>
          <a:p>
            <a:pPr defTabSz="914400" fontAlgn="base">
              <a:spcBef>
                <a:spcPct val="0"/>
              </a:spcBef>
              <a:spcAft>
                <a:spcPct val="0"/>
              </a:spcAft>
            </a:pPr>
            <a:r>
              <a:rPr lang="en-US" sz="4000" b="1" dirty="0">
                <a:solidFill>
                  <a:srgbClr val="000000"/>
                </a:solidFill>
                <a:latin typeface="Calibri" pitchFamily="34" charset="0"/>
                <a:cs typeface="Calibri" pitchFamily="34" charset="0"/>
              </a:rPr>
              <a:t>But do not forget this one thing, dear friends: </a:t>
            </a:r>
            <a:r>
              <a:rPr lang="en-US" sz="4000" b="1" dirty="0" smtClean="0">
                <a:solidFill>
                  <a:srgbClr val="FFC000"/>
                </a:solidFill>
                <a:effectLst>
                  <a:outerShdw blurRad="38100" dist="38100" dir="2700000" algn="tl">
                    <a:srgbClr val="000000">
                      <a:alpha val="43137"/>
                    </a:srgbClr>
                  </a:outerShdw>
                </a:effectLst>
                <a:latin typeface="Calibri" pitchFamily="34" charset="0"/>
                <a:cs typeface="Calibri" pitchFamily="34" charset="0"/>
              </a:rPr>
              <a:t>With </a:t>
            </a:r>
            <a:r>
              <a:rPr lang="en-US" sz="4000" b="1" dirty="0">
                <a:solidFill>
                  <a:srgbClr val="FFC000"/>
                </a:solidFill>
                <a:effectLst>
                  <a:outerShdw blurRad="38100" dist="38100" dir="2700000" algn="tl">
                    <a:srgbClr val="000000">
                      <a:alpha val="43137"/>
                    </a:srgbClr>
                  </a:outerShdw>
                </a:effectLst>
                <a:latin typeface="Calibri" pitchFamily="34" charset="0"/>
                <a:cs typeface="Calibri" pitchFamily="34" charset="0"/>
              </a:rPr>
              <a:t>the Lord a day is like a thousand years,</a:t>
            </a:r>
          </a:p>
          <a:p>
            <a:pPr algn="ctr" defTabSz="914400" fontAlgn="base">
              <a:spcBef>
                <a:spcPct val="0"/>
              </a:spcBef>
              <a:spcAft>
                <a:spcPct val="0"/>
              </a:spcAft>
            </a:pPr>
            <a:endParaRPr lang="en-US" dirty="0">
              <a:solidFill>
                <a:srgbClr val="FFFFFF"/>
              </a:solidFill>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2706" name="Rectangle 2"/>
          <p:cNvSpPr>
            <a:spLocks noGrp="1" noChangeArrowheads="1"/>
          </p:cNvSpPr>
          <p:nvPr>
            <p:ph type="title"/>
          </p:nvPr>
        </p:nvSpPr>
        <p:spPr>
          <a:xfrm>
            <a:off x="2857490" y="4214818"/>
            <a:ext cx="6000792" cy="1524000"/>
          </a:xfrm>
        </p:spPr>
        <p:txBody>
          <a:bodyPr/>
          <a:lstStyle/>
          <a:p>
            <a:pPr algn="l"/>
            <a:r>
              <a:rPr lang="en-US" sz="2500" i="1" dirty="0" smtClean="0">
                <a:solidFill>
                  <a:schemeClr val="bg1"/>
                </a:solidFill>
              </a:rPr>
              <a:t>2 </a:t>
            </a:r>
            <a:r>
              <a:rPr lang="en-US" sz="2500" i="1" dirty="0">
                <a:solidFill>
                  <a:schemeClr val="bg1"/>
                </a:solidFill>
              </a:rPr>
              <a:t>pet 3:8. One day is as 1000 years</a:t>
            </a:r>
            <a:endParaRPr lang="en-AU" sz="2500" i="1" dirty="0">
              <a:solidFill>
                <a:schemeClr val="bg1"/>
              </a:solidFill>
            </a:endParaRPr>
          </a:p>
        </p:txBody>
      </p:sp>
      <p:pic>
        <p:nvPicPr>
          <p:cNvPr id="2050" name="Picture 2"/>
          <p:cNvPicPr>
            <a:picLocks noChangeAspect="1" noChangeArrowheads="1"/>
          </p:cNvPicPr>
          <p:nvPr/>
        </p:nvPicPr>
        <p:blipFill>
          <a:blip r:embed="rId3" cstate="print"/>
          <a:srcRect/>
          <a:stretch>
            <a:fillRect/>
          </a:stretch>
        </p:blipFill>
        <p:spPr bwMode="auto">
          <a:xfrm>
            <a:off x="2697196" y="2085977"/>
            <a:ext cx="6446837" cy="4772025"/>
          </a:xfrm>
          <a:prstGeom prst="rect">
            <a:avLst/>
          </a:prstGeom>
          <a:noFill/>
          <a:ln w="9525">
            <a:noFill/>
            <a:miter lim="800000"/>
            <a:headEnd/>
            <a:tailEnd/>
          </a:ln>
          <a:effectLst/>
        </p:spPr>
      </p:pic>
      <p:sp>
        <p:nvSpPr>
          <p:cNvPr id="5" name="TextBox 4"/>
          <p:cNvSpPr txBox="1"/>
          <p:nvPr/>
        </p:nvSpPr>
        <p:spPr>
          <a:xfrm>
            <a:off x="214282" y="2"/>
            <a:ext cx="8643998" cy="3062373"/>
          </a:xfrm>
          <a:prstGeom prst="rect">
            <a:avLst/>
          </a:prstGeom>
          <a:noFill/>
        </p:spPr>
        <p:txBody>
          <a:bodyPr wrap="square" lIns="91438" tIns="45718" rIns="91438" bIns="45718" rtlCol="0">
            <a:spAutoFit/>
          </a:bodyPr>
          <a:lstStyle/>
          <a:p>
            <a:pPr algn="ctr" defTabSz="914400" fontAlgn="base">
              <a:spcBef>
                <a:spcPct val="0"/>
              </a:spcBef>
              <a:spcAft>
                <a:spcPct val="0"/>
              </a:spcAft>
            </a:pPr>
            <a:r>
              <a:rPr lang="en-US" sz="5500" b="1" dirty="0">
                <a:solidFill>
                  <a:srgbClr val="00CC99">
                    <a:lumMod val="75000"/>
                  </a:srgbClr>
                </a:solidFill>
                <a:effectLst>
                  <a:outerShdw blurRad="38100" dist="38100" dir="2700000" algn="tl">
                    <a:srgbClr val="000000">
                      <a:alpha val="43137"/>
                    </a:srgbClr>
                  </a:outerShdw>
                </a:effectLst>
                <a:latin typeface="Calibri" pitchFamily="34" charset="0"/>
                <a:cs typeface="Calibri" pitchFamily="34" charset="0"/>
              </a:rPr>
              <a:t>2 Peter 3:</a:t>
            </a:r>
            <a:r>
              <a:rPr lang="en-US" sz="5000" b="1" dirty="0">
                <a:solidFill>
                  <a:srgbClr val="00CC99">
                    <a:lumMod val="75000"/>
                  </a:srgbClr>
                </a:solidFill>
                <a:effectLst>
                  <a:outerShdw blurRad="38100" dist="38100" dir="2700000" algn="tl">
                    <a:srgbClr val="000000">
                      <a:alpha val="43137"/>
                    </a:srgbClr>
                  </a:outerShdw>
                </a:effectLst>
                <a:latin typeface="Calibri" pitchFamily="34" charset="0"/>
                <a:cs typeface="Calibri" pitchFamily="34" charset="0"/>
              </a:rPr>
              <a:t>8</a:t>
            </a:r>
          </a:p>
          <a:p>
            <a:pPr defTabSz="914400" fontAlgn="base">
              <a:spcBef>
                <a:spcPct val="0"/>
              </a:spcBef>
              <a:spcAft>
                <a:spcPct val="0"/>
              </a:spcAft>
            </a:pPr>
            <a:r>
              <a:rPr lang="en-US" sz="4000" b="1" dirty="0">
                <a:solidFill>
                  <a:srgbClr val="000000"/>
                </a:solidFill>
                <a:latin typeface="Calibri" pitchFamily="34" charset="0"/>
                <a:cs typeface="Calibri" pitchFamily="34" charset="0"/>
              </a:rPr>
              <a:t>But do not forget this one thing, dear friends: </a:t>
            </a:r>
            <a:r>
              <a:rPr lang="en-US" sz="4000" b="1" dirty="0" smtClean="0">
                <a:solidFill>
                  <a:srgbClr val="000000"/>
                </a:solidFill>
                <a:latin typeface="Calibri" pitchFamily="34" charset="0"/>
                <a:cs typeface="Calibri" pitchFamily="34" charset="0"/>
              </a:rPr>
              <a:t>With </a:t>
            </a:r>
            <a:r>
              <a:rPr lang="en-US" sz="4000" b="1" dirty="0">
                <a:solidFill>
                  <a:srgbClr val="000000"/>
                </a:solidFill>
                <a:latin typeface="Calibri" pitchFamily="34" charset="0"/>
                <a:cs typeface="Calibri" pitchFamily="34" charset="0"/>
              </a:rPr>
              <a:t>the Lord a day is like a thousand years,</a:t>
            </a:r>
          </a:p>
          <a:p>
            <a:pPr algn="ctr" defTabSz="914400" fontAlgn="base">
              <a:spcBef>
                <a:spcPct val="0"/>
              </a:spcBef>
              <a:spcAft>
                <a:spcPct val="0"/>
              </a:spcAft>
            </a:pPr>
            <a:endParaRPr lang="en-US" dirty="0">
              <a:solidFill>
                <a:srgbClr val="FFFFFF"/>
              </a:solidFill>
              <a:latin typeface="Arial" charset="0"/>
            </a:endParaRPr>
          </a:p>
        </p:txBody>
      </p:sp>
      <p:sp>
        <p:nvSpPr>
          <p:cNvPr id="6" name="TextBox 5"/>
          <p:cNvSpPr txBox="1"/>
          <p:nvPr/>
        </p:nvSpPr>
        <p:spPr>
          <a:xfrm>
            <a:off x="214282" y="2786059"/>
            <a:ext cx="4429156" cy="2169821"/>
          </a:xfrm>
          <a:prstGeom prst="rect">
            <a:avLst/>
          </a:prstGeom>
          <a:noFill/>
        </p:spPr>
        <p:txBody>
          <a:bodyPr wrap="square" lIns="91438" tIns="45718" rIns="91438" bIns="45718" rtlCol="0">
            <a:spAutoFit/>
          </a:bodyPr>
          <a:lstStyle/>
          <a:p>
            <a:pPr defTabSz="914400" fontAlgn="base">
              <a:spcBef>
                <a:spcPct val="0"/>
              </a:spcBef>
              <a:spcAft>
                <a:spcPct val="0"/>
              </a:spcAft>
            </a:pPr>
            <a:r>
              <a:rPr lang="en-US" sz="4500" b="1" dirty="0" smtClean="0">
                <a:solidFill>
                  <a:srgbClr val="CC3300"/>
                </a:solidFill>
                <a:effectLst>
                  <a:outerShdw blurRad="38100" dist="38100" dir="2700000" algn="tl">
                    <a:srgbClr val="000000">
                      <a:alpha val="43137"/>
                    </a:srgbClr>
                  </a:outerShdw>
                </a:effectLst>
                <a:latin typeface="Calibri" pitchFamily="34" charset="0"/>
                <a:cs typeface="Calibri" pitchFamily="34" charset="0"/>
              </a:rPr>
              <a:t>and a thousand </a:t>
            </a:r>
          </a:p>
          <a:p>
            <a:pPr defTabSz="914400" fontAlgn="base">
              <a:spcBef>
                <a:spcPct val="0"/>
              </a:spcBef>
              <a:spcAft>
                <a:spcPct val="0"/>
              </a:spcAft>
            </a:pPr>
            <a:r>
              <a:rPr lang="en-US" sz="4500" b="1" dirty="0" smtClean="0">
                <a:solidFill>
                  <a:srgbClr val="CC3300"/>
                </a:solidFill>
                <a:effectLst>
                  <a:outerShdw blurRad="38100" dist="38100" dir="2700000" algn="tl">
                    <a:srgbClr val="000000">
                      <a:alpha val="43137"/>
                    </a:srgbClr>
                  </a:outerShdw>
                </a:effectLst>
                <a:latin typeface="Calibri" pitchFamily="34" charset="0"/>
                <a:cs typeface="Calibri" pitchFamily="34" charset="0"/>
              </a:rPr>
              <a:t>years are like </a:t>
            </a:r>
          </a:p>
          <a:p>
            <a:pPr defTabSz="914400" fontAlgn="base">
              <a:spcBef>
                <a:spcPct val="0"/>
              </a:spcBef>
              <a:spcAft>
                <a:spcPct val="0"/>
              </a:spcAft>
            </a:pPr>
            <a:r>
              <a:rPr lang="en-US" sz="4500" b="1" dirty="0" smtClean="0">
                <a:solidFill>
                  <a:srgbClr val="CC3300"/>
                </a:solidFill>
                <a:effectLst>
                  <a:outerShdw blurRad="38100" dist="38100" dir="2700000" algn="tl">
                    <a:srgbClr val="000000">
                      <a:alpha val="43137"/>
                    </a:srgbClr>
                  </a:outerShdw>
                </a:effectLst>
                <a:latin typeface="Calibri" pitchFamily="34" charset="0"/>
                <a:cs typeface="Calibri" pitchFamily="34" charset="0"/>
              </a:rPr>
              <a:t>a day.</a:t>
            </a:r>
          </a:p>
        </p:txBody>
      </p:sp>
    </p:spTree>
  </p:cSld>
  <p:clrMapOvr>
    <a:masterClrMapping/>
  </p:clrMapOvr>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2"/>
          <p:cNvSpPr>
            <a:spLocks noGrp="1" noChangeArrowheads="1"/>
          </p:cNvSpPr>
          <p:nvPr>
            <p:ph type="title" idx="4294967295"/>
          </p:nvPr>
        </p:nvSpPr>
        <p:spPr/>
        <p:txBody>
          <a:bodyPr/>
          <a:lstStyle/>
          <a:p>
            <a:r>
              <a:rPr lang="en-US"/>
              <a:t>Jonah, 3 days or 3000 years</a:t>
            </a:r>
          </a:p>
        </p:txBody>
      </p:sp>
      <p:pic>
        <p:nvPicPr>
          <p:cNvPr id="1278979" name="Picture 3" descr="dla167t LJP"/>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ustralia.gif"/>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200" y="1752600"/>
            <a:ext cx="3165784" cy="2819400"/>
          </a:xfrm>
          <a:prstGeom prst="rect">
            <a:avLst/>
          </a:prstGeom>
        </p:spPr>
      </p:pic>
      <p:sp>
        <p:nvSpPr>
          <p:cNvPr id="2" name="TextBox 1"/>
          <p:cNvSpPr txBox="1"/>
          <p:nvPr/>
        </p:nvSpPr>
        <p:spPr>
          <a:xfrm>
            <a:off x="852972" y="111508"/>
            <a:ext cx="7452828" cy="2022092"/>
          </a:xfrm>
          <a:prstGeom prst="rect">
            <a:avLst/>
          </a:prstGeom>
          <a:noFill/>
        </p:spPr>
        <p:txBody>
          <a:bodyPr wrap="square" lIns="82292" tIns="41148" rIns="82292" bIns="41148" rtlCol="0">
            <a:spAutoFit/>
          </a:bodyPr>
          <a:lstStyle/>
          <a:p>
            <a:pPr algn="ctr" defTabSz="914400"/>
            <a:r>
              <a:rPr lang="en-AU" sz="6300" dirty="0" smtClean="0">
                <a:solidFill>
                  <a:srgbClr val="663300"/>
                </a:solidFill>
                <a:effectLst>
                  <a:outerShdw blurRad="38100" dist="38100" dir="2700000" algn="tl">
                    <a:srgbClr val="000000">
                      <a:alpha val="43137"/>
                    </a:srgbClr>
                  </a:outerShdw>
                </a:effectLst>
              </a:rPr>
              <a:t>Meanings of “day” in English</a:t>
            </a:r>
          </a:p>
        </p:txBody>
      </p:sp>
      <p:sp>
        <p:nvSpPr>
          <p:cNvPr id="3" name="Text Box 3"/>
          <p:cNvSpPr txBox="1">
            <a:spLocks noChangeArrowheads="1"/>
          </p:cNvSpPr>
          <p:nvPr/>
        </p:nvSpPr>
        <p:spPr bwMode="auto">
          <a:xfrm>
            <a:off x="609600" y="4419600"/>
            <a:ext cx="7924800" cy="2172006"/>
          </a:xfrm>
          <a:prstGeom prst="rect">
            <a:avLst/>
          </a:prstGeom>
          <a:noFill/>
          <a:ln w="12700">
            <a:noFill/>
            <a:miter lim="800000"/>
            <a:headEnd/>
            <a:tailEnd/>
          </a:ln>
        </p:spPr>
        <p:txBody>
          <a:bodyPr wrap="square" lIns="90000" tIns="46800" rIns="90000" bIns="46800">
            <a:spAutoFit/>
          </a:bodyPr>
          <a:lstStyle/>
          <a:p>
            <a:pPr algn="ctr" defTabSz="914400" fontAlgn="base">
              <a:lnSpc>
                <a:spcPct val="90000"/>
              </a:lnSpc>
              <a:spcBef>
                <a:spcPct val="0"/>
              </a:spcBef>
              <a:spcAft>
                <a:spcPct val="0"/>
              </a:spcAft>
            </a:pPr>
            <a:r>
              <a:rPr lang="en-GB" sz="5000" dirty="0">
                <a:solidFill>
                  <a:srgbClr val="990000"/>
                </a:solidFill>
                <a:effectLst>
                  <a:outerShdw blurRad="38100" dist="38100" dir="2700000" algn="tl">
                    <a:srgbClr val="FFFFFF">
                      <a:alpha val="43000"/>
                    </a:srgbClr>
                  </a:outerShdw>
                </a:effectLst>
                <a:latin typeface="Calibri" pitchFamily="34" charset="0"/>
              </a:rPr>
              <a:t>In my father’s </a:t>
            </a:r>
            <a:r>
              <a:rPr lang="en-GB" sz="5000" b="1" dirty="0">
                <a:solidFill>
                  <a:srgbClr val="990000"/>
                </a:solidFill>
                <a:effectLst>
                  <a:outerShdw blurRad="38100" dist="38100" dir="2700000" algn="tl">
                    <a:srgbClr val="FFFFFF">
                      <a:alpha val="43000"/>
                    </a:srgbClr>
                  </a:outerShdw>
                </a:effectLst>
                <a:latin typeface="Calibri" pitchFamily="34" charset="0"/>
              </a:rPr>
              <a:t>day</a:t>
            </a:r>
            <a:r>
              <a:rPr lang="en-GB" sz="5000" dirty="0">
                <a:solidFill>
                  <a:srgbClr val="990000"/>
                </a:solidFill>
                <a:effectLst>
                  <a:outerShdw blurRad="38100" dist="38100" dir="2700000" algn="tl">
                    <a:srgbClr val="FFFFFF">
                      <a:alpha val="43000"/>
                    </a:srgbClr>
                  </a:outerShdw>
                </a:effectLst>
                <a:latin typeface="Calibri" pitchFamily="34" charset="0"/>
              </a:rPr>
              <a:t>, </a:t>
            </a:r>
            <a:r>
              <a:rPr lang="en-GB" sz="5000" dirty="0" smtClean="0">
                <a:solidFill>
                  <a:srgbClr val="990000"/>
                </a:solidFill>
                <a:effectLst>
                  <a:outerShdw blurRad="38100" dist="38100" dir="2700000" algn="tl">
                    <a:srgbClr val="FFFFFF">
                      <a:alpha val="43000"/>
                    </a:srgbClr>
                  </a:outerShdw>
                </a:effectLst>
                <a:latin typeface="Calibri" pitchFamily="34" charset="0"/>
              </a:rPr>
              <a:t>it took </a:t>
            </a:r>
            <a:r>
              <a:rPr lang="en-GB" sz="5000" b="1" dirty="0" smtClean="0">
                <a:solidFill>
                  <a:srgbClr val="990000"/>
                </a:solidFill>
                <a:effectLst>
                  <a:outerShdw blurRad="38100" dist="38100" dir="2700000" algn="tl">
                    <a:srgbClr val="FFFFFF">
                      <a:alpha val="43000"/>
                    </a:srgbClr>
                  </a:outerShdw>
                </a:effectLst>
                <a:latin typeface="Calibri" pitchFamily="34" charset="0"/>
              </a:rPr>
              <a:t>six days </a:t>
            </a:r>
            <a:r>
              <a:rPr lang="en-GB" sz="5000" dirty="0" smtClean="0">
                <a:solidFill>
                  <a:srgbClr val="990000"/>
                </a:solidFill>
                <a:effectLst>
                  <a:outerShdw blurRad="38100" dist="38100" dir="2700000" algn="tl">
                    <a:srgbClr val="FFFFFF">
                      <a:alpha val="43000"/>
                    </a:srgbClr>
                  </a:outerShdw>
                </a:effectLst>
                <a:latin typeface="Calibri" pitchFamily="34" charset="0"/>
              </a:rPr>
              <a:t>to drive across Australia, driving during the </a:t>
            </a:r>
            <a:r>
              <a:rPr lang="en-GB" sz="5000" b="1" dirty="0" smtClean="0">
                <a:solidFill>
                  <a:srgbClr val="990000"/>
                </a:solidFill>
                <a:effectLst>
                  <a:outerShdw blurRad="38100" dist="38100" dir="2700000" algn="tl">
                    <a:srgbClr val="FFFFFF">
                      <a:alpha val="43000"/>
                    </a:srgbClr>
                  </a:outerShdw>
                </a:effectLst>
                <a:latin typeface="Calibri" pitchFamily="34" charset="0"/>
              </a:rPr>
              <a:t>day</a:t>
            </a:r>
            <a:r>
              <a:rPr lang="en-GB" sz="5000" dirty="0" smtClean="0">
                <a:solidFill>
                  <a:srgbClr val="990000"/>
                </a:solidFill>
                <a:effectLst>
                  <a:outerShdw blurRad="38100" dist="38100" dir="2700000" algn="tl">
                    <a:srgbClr val="FFFFFF">
                      <a:alpha val="43000"/>
                    </a:srgbClr>
                  </a:outerShdw>
                </a:effectLst>
                <a:latin typeface="Calibri" pitchFamily="34" charset="0"/>
              </a:rPr>
              <a:t>. </a:t>
            </a:r>
            <a:endParaRPr lang="en-US" altLang="ja-JP" sz="5000" dirty="0">
              <a:solidFill>
                <a:srgbClr val="990000"/>
              </a:solidFill>
              <a:effectLst>
                <a:outerShdw blurRad="38100" dist="38100" dir="2700000" algn="tl">
                  <a:srgbClr val="FFFFFF">
                    <a:alpha val="43000"/>
                  </a:srgbClr>
                </a:outerShdw>
              </a:effectLst>
              <a:latin typeface="Calibri" pitchFamily="34" charset="0"/>
            </a:endParaRPr>
          </a:p>
        </p:txBody>
      </p:sp>
      <p:pic>
        <p:nvPicPr>
          <p:cNvPr id="102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 y="2362200"/>
            <a:ext cx="3088758" cy="1600200"/>
          </a:xfrm>
          <a:prstGeom prst="rect">
            <a:avLst/>
          </a:prstGeom>
          <a:noFill/>
          <a:ln w="9525">
            <a:noFill/>
            <a:miter lim="800000"/>
            <a:headEnd/>
            <a:tailEnd/>
          </a:ln>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203848" y="61754"/>
            <a:ext cx="1960793" cy="630942"/>
          </a:xfrm>
          <a:prstGeom prst="rect">
            <a:avLst/>
          </a:prstGeom>
          <a:noFill/>
        </p:spPr>
        <p:txBody>
          <a:bodyPr wrap="none" rtlCol="0">
            <a:spAutoFit/>
          </a:bodyPr>
          <a:lstStyle/>
          <a:p>
            <a:pPr defTabSz="914400" fontAlgn="base">
              <a:spcBef>
                <a:spcPct val="0"/>
              </a:spcBef>
              <a:spcAft>
                <a:spcPct val="0"/>
              </a:spcAft>
            </a:pPr>
            <a:r>
              <a:rPr lang="en-AU" sz="3500" b="1" dirty="0" smtClean="0">
                <a:solidFill>
                  <a:srgbClr val="C00000"/>
                </a:solidFill>
                <a:latin typeface="Calibri" pitchFamily="34" charset="0"/>
              </a:rPr>
              <a:t>Genesis 1</a:t>
            </a:r>
            <a:endParaRPr lang="en-AU" sz="3500" b="1" dirty="0">
              <a:solidFill>
                <a:srgbClr val="C00000"/>
              </a:solidFill>
              <a:latin typeface="Calibri" pitchFamily="34" charset="0"/>
            </a:endParaRPr>
          </a:p>
        </p:txBody>
      </p:sp>
      <p:grpSp>
        <p:nvGrpSpPr>
          <p:cNvPr id="9" name="Group 14"/>
          <p:cNvGrpSpPr/>
          <p:nvPr/>
        </p:nvGrpSpPr>
        <p:grpSpPr>
          <a:xfrm>
            <a:off x="539552" y="716472"/>
            <a:ext cx="8352928" cy="1185581"/>
            <a:chOff x="539552" y="716472"/>
            <a:chExt cx="8352928" cy="1185581"/>
          </a:xfrm>
        </p:grpSpPr>
        <p:sp>
          <p:nvSpPr>
            <p:cNvPr id="2" name="TextBox 1"/>
            <p:cNvSpPr txBox="1"/>
            <p:nvPr/>
          </p:nvSpPr>
          <p:spPr>
            <a:xfrm>
              <a:off x="1475656" y="716472"/>
              <a:ext cx="7416824" cy="1185581"/>
            </a:xfrm>
            <a:prstGeom prst="rect">
              <a:avLst/>
            </a:prstGeom>
            <a:noFill/>
          </p:spPr>
          <p:txBody>
            <a:bodyPr wrap="square" rtlCol="0">
              <a:spAutoFit/>
            </a:bodyPr>
            <a:lstStyle/>
            <a:p>
              <a:pPr defTabSz="914400" fontAlgn="base">
                <a:lnSpc>
                  <a:spcPct val="80000"/>
                </a:lnSpc>
                <a:spcBef>
                  <a:spcPct val="0"/>
                </a:spcBef>
                <a:spcAft>
                  <a:spcPct val="0"/>
                </a:spcAft>
              </a:pPr>
              <a:r>
                <a:rPr lang="en-AU" sz="2400" dirty="0" smtClean="0">
                  <a:solidFill>
                    <a:prstClr val="black"/>
                  </a:solidFill>
                  <a:latin typeface="Calibri" pitchFamily="34" charset="0"/>
                </a:rPr>
                <a:t>V. 5  God called the light "day," and the darkness he called "night." And there was </a:t>
              </a:r>
              <a:r>
                <a:rPr lang="en-AU" sz="3200" b="1" dirty="0" smtClean="0">
                  <a:solidFill>
                    <a:srgbClr val="C00000"/>
                  </a:solidFill>
                  <a:latin typeface="Calibri" pitchFamily="34" charset="0"/>
                </a:rPr>
                <a:t>evening</a:t>
              </a:r>
              <a:r>
                <a:rPr lang="en-AU" sz="2400" dirty="0" smtClean="0">
                  <a:solidFill>
                    <a:prstClr val="black"/>
                  </a:solidFill>
                  <a:latin typeface="Calibri" pitchFamily="34" charset="0"/>
                </a:rPr>
                <a:t>, and there was </a:t>
              </a:r>
              <a:r>
                <a:rPr lang="en-AU" sz="3200" b="1" dirty="0" smtClean="0">
                  <a:solidFill>
                    <a:srgbClr val="C00000"/>
                  </a:solidFill>
                  <a:latin typeface="Calibri" pitchFamily="34" charset="0"/>
                </a:rPr>
                <a:t>morning</a:t>
              </a:r>
              <a:r>
                <a:rPr lang="en-AU" sz="2400" dirty="0" smtClean="0">
                  <a:solidFill>
                    <a:prstClr val="black"/>
                  </a:solidFill>
                  <a:latin typeface="Calibri" pitchFamily="34" charset="0"/>
                </a:rPr>
                <a:t>—the </a:t>
              </a:r>
              <a:r>
                <a:rPr lang="en-AU" sz="3200" b="1" dirty="0" smtClean="0">
                  <a:solidFill>
                    <a:srgbClr val="C00000"/>
                  </a:solidFill>
                  <a:latin typeface="Calibri" pitchFamily="34" charset="0"/>
                </a:rPr>
                <a:t>first</a:t>
              </a:r>
              <a:r>
                <a:rPr lang="en-AU" sz="2400" dirty="0" smtClean="0">
                  <a:solidFill>
                    <a:prstClr val="black"/>
                  </a:solidFill>
                  <a:latin typeface="Calibri" pitchFamily="34" charset="0"/>
                </a:rPr>
                <a:t> </a:t>
              </a:r>
              <a:r>
                <a:rPr lang="en-AU" sz="3000" b="1" dirty="0" smtClean="0">
                  <a:solidFill>
                    <a:srgbClr val="000099"/>
                  </a:solidFill>
                  <a:latin typeface="Calibri" pitchFamily="34" charset="0"/>
                </a:rPr>
                <a:t>day</a:t>
              </a:r>
              <a:r>
                <a:rPr lang="en-AU" sz="2400" dirty="0" smtClean="0">
                  <a:solidFill>
                    <a:prstClr val="black"/>
                  </a:solidFill>
                  <a:latin typeface="Calibri" pitchFamily="34" charset="0"/>
                </a:rPr>
                <a:t>. </a:t>
              </a:r>
            </a:p>
          </p:txBody>
        </p:sp>
        <p:pic>
          <p:nvPicPr>
            <p:cNvPr id="2792450" name="Picture 2"/>
            <p:cNvPicPr>
              <a:picLocks noChangeAspect="1" noChangeArrowheads="1"/>
            </p:cNvPicPr>
            <p:nvPr/>
          </p:nvPicPr>
          <p:blipFill>
            <a:blip r:embed="rId3" cstate="print"/>
            <a:srcRect/>
            <a:stretch>
              <a:fillRect/>
            </a:stretch>
          </p:blipFill>
          <p:spPr bwMode="auto">
            <a:xfrm>
              <a:off x="539552" y="852478"/>
              <a:ext cx="704850" cy="733425"/>
            </a:xfrm>
            <a:prstGeom prst="rect">
              <a:avLst/>
            </a:prstGeom>
            <a:noFill/>
            <a:ln w="9525">
              <a:noFill/>
              <a:miter lim="800000"/>
              <a:headEnd/>
              <a:tailEnd/>
            </a:ln>
          </p:spPr>
        </p:pic>
      </p:grpSp>
      <p:grpSp>
        <p:nvGrpSpPr>
          <p:cNvPr id="10" name="Group 15"/>
          <p:cNvGrpSpPr/>
          <p:nvPr/>
        </p:nvGrpSpPr>
        <p:grpSpPr>
          <a:xfrm>
            <a:off x="539552" y="1906635"/>
            <a:ext cx="8352928" cy="1160318"/>
            <a:chOff x="539552" y="1906635"/>
            <a:chExt cx="8352928" cy="1160318"/>
          </a:xfrm>
        </p:grpSpPr>
        <p:sp>
          <p:nvSpPr>
            <p:cNvPr id="4" name="TextBox 3"/>
            <p:cNvSpPr txBox="1"/>
            <p:nvPr/>
          </p:nvSpPr>
          <p:spPr>
            <a:xfrm>
              <a:off x="1475656" y="1906635"/>
              <a:ext cx="7416824" cy="1160318"/>
            </a:xfrm>
            <a:prstGeom prst="rect">
              <a:avLst/>
            </a:prstGeom>
            <a:noFill/>
          </p:spPr>
          <p:txBody>
            <a:bodyPr wrap="square" rtlCol="0">
              <a:spAutoFit/>
            </a:bodyPr>
            <a:lstStyle/>
            <a:p>
              <a:pPr defTabSz="914400" fontAlgn="base">
                <a:lnSpc>
                  <a:spcPct val="80000"/>
                </a:lnSpc>
                <a:spcBef>
                  <a:spcPct val="0"/>
                </a:spcBef>
                <a:spcAft>
                  <a:spcPct val="0"/>
                </a:spcAft>
              </a:pPr>
              <a:r>
                <a:rPr lang="en-AU" sz="2400" dirty="0" smtClean="0">
                  <a:solidFill>
                    <a:prstClr val="black"/>
                  </a:solidFill>
                  <a:latin typeface="Calibri" pitchFamily="34" charset="0"/>
                </a:rPr>
                <a:t>V.8  God called the expanse "sky." And there was </a:t>
              </a:r>
              <a:r>
                <a:rPr lang="en-AU" sz="3200" b="1" dirty="0" smtClean="0">
                  <a:solidFill>
                    <a:srgbClr val="C00000"/>
                  </a:solidFill>
                  <a:latin typeface="Calibri" pitchFamily="34" charset="0"/>
                </a:rPr>
                <a:t>evening</a:t>
              </a:r>
              <a:r>
                <a:rPr lang="en-AU" sz="2400" dirty="0" smtClean="0">
                  <a:solidFill>
                    <a:prstClr val="black"/>
                  </a:solidFill>
                  <a:latin typeface="Calibri" pitchFamily="34" charset="0"/>
                </a:rPr>
                <a:t>, and there was </a:t>
              </a:r>
              <a:r>
                <a:rPr lang="en-AU" sz="3200" b="1" dirty="0" smtClean="0">
                  <a:solidFill>
                    <a:srgbClr val="C00000"/>
                  </a:solidFill>
                  <a:latin typeface="Calibri" pitchFamily="34" charset="0"/>
                </a:rPr>
                <a:t>morning</a:t>
              </a:r>
              <a:r>
                <a:rPr lang="en-AU" sz="2400" dirty="0" smtClean="0">
                  <a:solidFill>
                    <a:prstClr val="black"/>
                  </a:solidFill>
                  <a:latin typeface="Calibri" pitchFamily="34" charset="0"/>
                </a:rPr>
                <a:t>—the </a:t>
              </a:r>
              <a:r>
                <a:rPr lang="en-AU" sz="3200" b="1" dirty="0" smtClean="0">
                  <a:solidFill>
                    <a:srgbClr val="C00000"/>
                  </a:solidFill>
                  <a:latin typeface="Calibri" pitchFamily="34" charset="0"/>
                </a:rPr>
                <a:t>second</a:t>
              </a:r>
              <a:r>
                <a:rPr lang="en-AU" sz="2400" dirty="0" smtClean="0">
                  <a:solidFill>
                    <a:prstClr val="black"/>
                  </a:solidFill>
                  <a:latin typeface="Calibri" pitchFamily="34" charset="0"/>
                </a:rPr>
                <a:t> </a:t>
              </a:r>
              <a:r>
                <a:rPr lang="en-AU" sz="3000" dirty="0" smtClean="0">
                  <a:solidFill>
                    <a:srgbClr val="000099"/>
                  </a:solidFill>
                  <a:latin typeface="Calibri" pitchFamily="34" charset="0"/>
                </a:rPr>
                <a:t>day</a:t>
              </a:r>
              <a:r>
                <a:rPr lang="en-AU" sz="2400" dirty="0" smtClean="0">
                  <a:solidFill>
                    <a:prstClr val="black"/>
                  </a:solidFill>
                  <a:latin typeface="Calibri" pitchFamily="34" charset="0"/>
                </a:rPr>
                <a:t>. </a:t>
              </a:r>
            </a:p>
          </p:txBody>
        </p:sp>
        <p:pic>
          <p:nvPicPr>
            <p:cNvPr id="2792451" name="Picture 3"/>
            <p:cNvPicPr>
              <a:picLocks noChangeAspect="1" noChangeArrowheads="1"/>
            </p:cNvPicPr>
            <p:nvPr/>
          </p:nvPicPr>
          <p:blipFill>
            <a:blip r:embed="rId4" cstate="print"/>
            <a:srcRect/>
            <a:stretch>
              <a:fillRect/>
            </a:stretch>
          </p:blipFill>
          <p:spPr bwMode="auto">
            <a:xfrm>
              <a:off x="539552" y="1916832"/>
              <a:ext cx="704850" cy="742950"/>
            </a:xfrm>
            <a:prstGeom prst="rect">
              <a:avLst/>
            </a:prstGeom>
            <a:noFill/>
            <a:ln w="9525">
              <a:noFill/>
              <a:miter lim="800000"/>
              <a:headEnd/>
              <a:tailEnd/>
            </a:ln>
          </p:spPr>
        </p:pic>
      </p:grpSp>
      <p:grpSp>
        <p:nvGrpSpPr>
          <p:cNvPr id="11" name="Group 16"/>
          <p:cNvGrpSpPr/>
          <p:nvPr/>
        </p:nvGrpSpPr>
        <p:grpSpPr>
          <a:xfrm>
            <a:off x="539552" y="2970933"/>
            <a:ext cx="8352928" cy="890115"/>
            <a:chOff x="539552" y="3026335"/>
            <a:chExt cx="8352928" cy="890115"/>
          </a:xfrm>
        </p:grpSpPr>
        <p:sp>
          <p:nvSpPr>
            <p:cNvPr id="5" name="TextBox 4"/>
            <p:cNvSpPr txBox="1"/>
            <p:nvPr/>
          </p:nvSpPr>
          <p:spPr>
            <a:xfrm>
              <a:off x="1475656" y="3026335"/>
              <a:ext cx="7416824" cy="890115"/>
            </a:xfrm>
            <a:prstGeom prst="rect">
              <a:avLst/>
            </a:prstGeom>
            <a:noFill/>
          </p:spPr>
          <p:txBody>
            <a:bodyPr wrap="square" rtlCol="0">
              <a:spAutoFit/>
            </a:bodyPr>
            <a:lstStyle/>
            <a:p>
              <a:pPr defTabSz="914400" fontAlgn="base">
                <a:lnSpc>
                  <a:spcPct val="80000"/>
                </a:lnSpc>
                <a:spcBef>
                  <a:spcPct val="0"/>
                </a:spcBef>
                <a:spcAft>
                  <a:spcPct val="0"/>
                </a:spcAft>
              </a:pPr>
              <a:r>
                <a:rPr lang="en-AU" sz="2400" dirty="0" smtClean="0">
                  <a:solidFill>
                    <a:prstClr val="black"/>
                  </a:solidFill>
                  <a:latin typeface="Calibri" pitchFamily="34" charset="0"/>
                </a:rPr>
                <a:t>V.13  And there was </a:t>
              </a:r>
              <a:r>
                <a:rPr lang="en-AU" sz="3200" b="1" dirty="0" smtClean="0">
                  <a:solidFill>
                    <a:srgbClr val="C00000"/>
                  </a:solidFill>
                  <a:latin typeface="Calibri" pitchFamily="34" charset="0"/>
                </a:rPr>
                <a:t>evening</a:t>
              </a:r>
              <a:r>
                <a:rPr lang="en-AU" sz="2400" dirty="0" smtClean="0">
                  <a:solidFill>
                    <a:prstClr val="black"/>
                  </a:solidFill>
                  <a:latin typeface="Calibri" pitchFamily="34" charset="0"/>
                </a:rPr>
                <a:t>, and there was </a:t>
              </a:r>
              <a:r>
                <a:rPr lang="en-AU" sz="3200" b="1" dirty="0" smtClean="0">
                  <a:solidFill>
                    <a:srgbClr val="C00000"/>
                  </a:solidFill>
                  <a:latin typeface="Calibri" pitchFamily="34" charset="0"/>
                </a:rPr>
                <a:t>morning</a:t>
              </a:r>
              <a:r>
                <a:rPr lang="en-AU" sz="2400" dirty="0" smtClean="0">
                  <a:solidFill>
                    <a:prstClr val="black"/>
                  </a:solidFill>
                  <a:latin typeface="Calibri" pitchFamily="34" charset="0"/>
                </a:rPr>
                <a:t>—the </a:t>
              </a:r>
              <a:r>
                <a:rPr lang="en-AU" sz="3200" b="1" dirty="0" smtClean="0">
                  <a:solidFill>
                    <a:srgbClr val="C00000"/>
                  </a:solidFill>
                  <a:latin typeface="Calibri" pitchFamily="34" charset="0"/>
                </a:rPr>
                <a:t>third</a:t>
              </a:r>
              <a:r>
                <a:rPr lang="en-AU" sz="2400" dirty="0" smtClean="0">
                  <a:solidFill>
                    <a:prstClr val="black"/>
                  </a:solidFill>
                  <a:latin typeface="Calibri" pitchFamily="34" charset="0"/>
                </a:rPr>
                <a:t> </a:t>
              </a:r>
              <a:r>
                <a:rPr lang="en-AU" sz="3000" dirty="0" smtClean="0">
                  <a:solidFill>
                    <a:srgbClr val="000099"/>
                  </a:solidFill>
                  <a:latin typeface="Calibri" pitchFamily="34" charset="0"/>
                </a:rPr>
                <a:t>day</a:t>
              </a:r>
              <a:r>
                <a:rPr lang="en-AU" sz="2400" dirty="0" smtClean="0">
                  <a:solidFill>
                    <a:prstClr val="black"/>
                  </a:solidFill>
                  <a:latin typeface="Calibri" pitchFamily="34" charset="0"/>
                </a:rPr>
                <a:t>. </a:t>
              </a:r>
            </a:p>
          </p:txBody>
        </p:sp>
        <p:pic>
          <p:nvPicPr>
            <p:cNvPr id="2792452" name="Picture 4"/>
            <p:cNvPicPr>
              <a:picLocks noChangeAspect="1" noChangeArrowheads="1"/>
            </p:cNvPicPr>
            <p:nvPr/>
          </p:nvPicPr>
          <p:blipFill>
            <a:blip r:embed="rId5" cstate="print"/>
            <a:srcRect/>
            <a:stretch>
              <a:fillRect/>
            </a:stretch>
          </p:blipFill>
          <p:spPr bwMode="auto">
            <a:xfrm>
              <a:off x="539552" y="3118098"/>
              <a:ext cx="685800" cy="742950"/>
            </a:xfrm>
            <a:prstGeom prst="rect">
              <a:avLst/>
            </a:prstGeom>
            <a:noFill/>
            <a:ln w="9525">
              <a:noFill/>
              <a:miter lim="800000"/>
              <a:headEnd/>
              <a:tailEnd/>
            </a:ln>
          </p:spPr>
        </p:pic>
      </p:grpSp>
      <p:grpSp>
        <p:nvGrpSpPr>
          <p:cNvPr id="12" name="Group 17"/>
          <p:cNvGrpSpPr/>
          <p:nvPr/>
        </p:nvGrpSpPr>
        <p:grpSpPr>
          <a:xfrm>
            <a:off x="539552" y="3818423"/>
            <a:ext cx="8352928" cy="955869"/>
            <a:chOff x="539552" y="3818423"/>
            <a:chExt cx="8352928" cy="955869"/>
          </a:xfrm>
        </p:grpSpPr>
        <p:sp>
          <p:nvSpPr>
            <p:cNvPr id="6" name="TextBox 5"/>
            <p:cNvSpPr txBox="1"/>
            <p:nvPr/>
          </p:nvSpPr>
          <p:spPr>
            <a:xfrm>
              <a:off x="1475656" y="3818423"/>
              <a:ext cx="7416824" cy="890115"/>
            </a:xfrm>
            <a:prstGeom prst="rect">
              <a:avLst/>
            </a:prstGeom>
            <a:noFill/>
          </p:spPr>
          <p:txBody>
            <a:bodyPr wrap="square" rtlCol="0">
              <a:spAutoFit/>
            </a:bodyPr>
            <a:lstStyle/>
            <a:p>
              <a:pPr defTabSz="914400" fontAlgn="base">
                <a:lnSpc>
                  <a:spcPct val="80000"/>
                </a:lnSpc>
                <a:spcBef>
                  <a:spcPct val="0"/>
                </a:spcBef>
                <a:spcAft>
                  <a:spcPct val="0"/>
                </a:spcAft>
              </a:pPr>
              <a:r>
                <a:rPr lang="en-AU" sz="2400" dirty="0" smtClean="0">
                  <a:solidFill>
                    <a:prstClr val="black"/>
                  </a:solidFill>
                  <a:latin typeface="Calibri" pitchFamily="34" charset="0"/>
                </a:rPr>
                <a:t>V.19  And there was </a:t>
              </a:r>
              <a:r>
                <a:rPr lang="en-AU" sz="3200" b="1" dirty="0" smtClean="0">
                  <a:solidFill>
                    <a:srgbClr val="C00000"/>
                  </a:solidFill>
                  <a:latin typeface="Calibri" pitchFamily="34" charset="0"/>
                </a:rPr>
                <a:t>evening</a:t>
              </a:r>
              <a:r>
                <a:rPr lang="en-AU" sz="2400" dirty="0" smtClean="0">
                  <a:solidFill>
                    <a:prstClr val="black"/>
                  </a:solidFill>
                  <a:latin typeface="Calibri" pitchFamily="34" charset="0"/>
                </a:rPr>
                <a:t>, and there was </a:t>
              </a:r>
              <a:r>
                <a:rPr lang="en-AU" sz="3200" b="1" dirty="0" smtClean="0">
                  <a:solidFill>
                    <a:srgbClr val="C00000"/>
                  </a:solidFill>
                  <a:latin typeface="Calibri" pitchFamily="34" charset="0"/>
                </a:rPr>
                <a:t>morning</a:t>
              </a:r>
              <a:r>
                <a:rPr lang="en-AU" sz="2400" dirty="0" smtClean="0">
                  <a:solidFill>
                    <a:prstClr val="black"/>
                  </a:solidFill>
                  <a:latin typeface="Calibri" pitchFamily="34" charset="0"/>
                </a:rPr>
                <a:t>—the </a:t>
              </a:r>
              <a:r>
                <a:rPr lang="en-AU" sz="3200" b="1" dirty="0" smtClean="0">
                  <a:solidFill>
                    <a:srgbClr val="C00000"/>
                  </a:solidFill>
                  <a:latin typeface="Calibri" pitchFamily="34" charset="0"/>
                </a:rPr>
                <a:t>fourth</a:t>
              </a:r>
              <a:r>
                <a:rPr lang="en-AU" sz="2400" dirty="0" smtClean="0">
                  <a:solidFill>
                    <a:prstClr val="black"/>
                  </a:solidFill>
                  <a:latin typeface="Calibri" pitchFamily="34" charset="0"/>
                </a:rPr>
                <a:t> </a:t>
              </a:r>
              <a:r>
                <a:rPr lang="en-AU" sz="3000" dirty="0" smtClean="0">
                  <a:solidFill>
                    <a:srgbClr val="000099"/>
                  </a:solidFill>
                  <a:latin typeface="Calibri" pitchFamily="34" charset="0"/>
                </a:rPr>
                <a:t>day</a:t>
              </a:r>
              <a:r>
                <a:rPr lang="en-AU" sz="2400" dirty="0" smtClean="0">
                  <a:solidFill>
                    <a:prstClr val="black"/>
                  </a:solidFill>
                  <a:latin typeface="Calibri" pitchFamily="34" charset="0"/>
                </a:rPr>
                <a:t>. </a:t>
              </a:r>
            </a:p>
          </p:txBody>
        </p:sp>
        <p:pic>
          <p:nvPicPr>
            <p:cNvPr id="2792453" name="Picture 5"/>
            <p:cNvPicPr>
              <a:picLocks noChangeAspect="1" noChangeArrowheads="1"/>
            </p:cNvPicPr>
            <p:nvPr/>
          </p:nvPicPr>
          <p:blipFill>
            <a:blip r:embed="rId6" cstate="print"/>
            <a:srcRect/>
            <a:stretch>
              <a:fillRect/>
            </a:stretch>
          </p:blipFill>
          <p:spPr bwMode="auto">
            <a:xfrm>
              <a:off x="539552" y="4002767"/>
              <a:ext cx="695325" cy="771525"/>
            </a:xfrm>
            <a:prstGeom prst="rect">
              <a:avLst/>
            </a:prstGeom>
            <a:noFill/>
            <a:ln w="9525">
              <a:noFill/>
              <a:miter lim="800000"/>
              <a:headEnd/>
              <a:tailEnd/>
            </a:ln>
          </p:spPr>
        </p:pic>
      </p:grpSp>
      <p:grpSp>
        <p:nvGrpSpPr>
          <p:cNvPr id="13" name="Group 18"/>
          <p:cNvGrpSpPr/>
          <p:nvPr/>
        </p:nvGrpSpPr>
        <p:grpSpPr>
          <a:xfrm>
            <a:off x="539552" y="4610511"/>
            <a:ext cx="8352928" cy="978739"/>
            <a:chOff x="539552" y="4610511"/>
            <a:chExt cx="8352928" cy="978739"/>
          </a:xfrm>
        </p:grpSpPr>
        <p:sp>
          <p:nvSpPr>
            <p:cNvPr id="7" name="TextBox 6"/>
            <p:cNvSpPr txBox="1"/>
            <p:nvPr/>
          </p:nvSpPr>
          <p:spPr>
            <a:xfrm>
              <a:off x="1475656" y="4610511"/>
              <a:ext cx="7416824" cy="890115"/>
            </a:xfrm>
            <a:prstGeom prst="rect">
              <a:avLst/>
            </a:prstGeom>
            <a:noFill/>
          </p:spPr>
          <p:txBody>
            <a:bodyPr wrap="square" rtlCol="0">
              <a:spAutoFit/>
            </a:bodyPr>
            <a:lstStyle/>
            <a:p>
              <a:pPr defTabSz="914400" fontAlgn="base">
                <a:lnSpc>
                  <a:spcPct val="80000"/>
                </a:lnSpc>
                <a:spcBef>
                  <a:spcPct val="0"/>
                </a:spcBef>
                <a:spcAft>
                  <a:spcPct val="0"/>
                </a:spcAft>
              </a:pPr>
              <a:r>
                <a:rPr lang="en-AU" sz="2400" dirty="0" smtClean="0">
                  <a:solidFill>
                    <a:prstClr val="black"/>
                  </a:solidFill>
                  <a:latin typeface="Calibri" pitchFamily="34" charset="0"/>
                </a:rPr>
                <a:t>V.23  And there was </a:t>
              </a:r>
              <a:r>
                <a:rPr lang="en-AU" sz="3200" b="1" dirty="0" smtClean="0">
                  <a:solidFill>
                    <a:srgbClr val="C00000"/>
                  </a:solidFill>
                  <a:latin typeface="Calibri" pitchFamily="34" charset="0"/>
                </a:rPr>
                <a:t>evening</a:t>
              </a:r>
              <a:r>
                <a:rPr lang="en-AU" sz="2400" dirty="0" smtClean="0">
                  <a:solidFill>
                    <a:prstClr val="black"/>
                  </a:solidFill>
                  <a:latin typeface="Calibri" pitchFamily="34" charset="0"/>
                </a:rPr>
                <a:t>, and there was </a:t>
              </a:r>
              <a:r>
                <a:rPr lang="en-AU" sz="3200" b="1" dirty="0" smtClean="0">
                  <a:solidFill>
                    <a:srgbClr val="C00000"/>
                  </a:solidFill>
                  <a:latin typeface="Calibri" pitchFamily="34" charset="0"/>
                </a:rPr>
                <a:t>morning</a:t>
              </a:r>
              <a:r>
                <a:rPr lang="en-AU" sz="2400" dirty="0" smtClean="0">
                  <a:solidFill>
                    <a:prstClr val="black"/>
                  </a:solidFill>
                  <a:latin typeface="Calibri" pitchFamily="34" charset="0"/>
                </a:rPr>
                <a:t>—the </a:t>
              </a:r>
              <a:r>
                <a:rPr lang="en-AU" sz="3200" b="1" dirty="0" smtClean="0">
                  <a:solidFill>
                    <a:srgbClr val="C00000"/>
                  </a:solidFill>
                  <a:latin typeface="Calibri" pitchFamily="34" charset="0"/>
                </a:rPr>
                <a:t>fifth</a:t>
              </a:r>
              <a:r>
                <a:rPr lang="en-AU" sz="2400" dirty="0" smtClean="0">
                  <a:solidFill>
                    <a:prstClr val="black"/>
                  </a:solidFill>
                  <a:latin typeface="Calibri" pitchFamily="34" charset="0"/>
                </a:rPr>
                <a:t> </a:t>
              </a:r>
              <a:r>
                <a:rPr lang="en-AU" sz="3000" dirty="0" smtClean="0">
                  <a:solidFill>
                    <a:srgbClr val="000099"/>
                  </a:solidFill>
                  <a:latin typeface="Calibri" pitchFamily="34" charset="0"/>
                </a:rPr>
                <a:t>day</a:t>
              </a:r>
              <a:r>
                <a:rPr lang="en-AU" sz="2400" dirty="0" smtClean="0">
                  <a:solidFill>
                    <a:prstClr val="black"/>
                  </a:solidFill>
                  <a:latin typeface="Calibri" pitchFamily="34" charset="0"/>
                </a:rPr>
                <a:t>. </a:t>
              </a:r>
            </a:p>
          </p:txBody>
        </p:sp>
        <p:pic>
          <p:nvPicPr>
            <p:cNvPr id="2792454" name="Picture 6"/>
            <p:cNvPicPr>
              <a:picLocks noChangeAspect="1" noChangeArrowheads="1"/>
            </p:cNvPicPr>
            <p:nvPr/>
          </p:nvPicPr>
          <p:blipFill>
            <a:blip r:embed="rId7" cstate="print"/>
            <a:srcRect/>
            <a:stretch>
              <a:fillRect/>
            </a:stretch>
          </p:blipFill>
          <p:spPr bwMode="auto">
            <a:xfrm>
              <a:off x="539552" y="4846300"/>
              <a:ext cx="657225" cy="742950"/>
            </a:xfrm>
            <a:prstGeom prst="rect">
              <a:avLst/>
            </a:prstGeom>
            <a:noFill/>
            <a:ln w="9525">
              <a:noFill/>
              <a:miter lim="800000"/>
              <a:headEnd/>
              <a:tailEnd/>
            </a:ln>
          </p:spPr>
        </p:pic>
      </p:grpSp>
      <p:grpSp>
        <p:nvGrpSpPr>
          <p:cNvPr id="14" name="Group 19"/>
          <p:cNvGrpSpPr/>
          <p:nvPr/>
        </p:nvGrpSpPr>
        <p:grpSpPr>
          <a:xfrm>
            <a:off x="539552" y="5518856"/>
            <a:ext cx="8352928" cy="1235403"/>
            <a:chOff x="539552" y="5518856"/>
            <a:chExt cx="8352928" cy="1235403"/>
          </a:xfrm>
        </p:grpSpPr>
        <p:sp>
          <p:nvSpPr>
            <p:cNvPr id="8" name="TextBox 7"/>
            <p:cNvSpPr txBox="1"/>
            <p:nvPr/>
          </p:nvSpPr>
          <p:spPr>
            <a:xfrm>
              <a:off x="1475656" y="5518856"/>
              <a:ext cx="7416824" cy="1235403"/>
            </a:xfrm>
            <a:prstGeom prst="rect">
              <a:avLst/>
            </a:prstGeom>
            <a:noFill/>
          </p:spPr>
          <p:txBody>
            <a:bodyPr wrap="square" rtlCol="0">
              <a:spAutoFit/>
            </a:bodyPr>
            <a:lstStyle/>
            <a:p>
              <a:pPr defTabSz="914400" fontAlgn="base">
                <a:lnSpc>
                  <a:spcPct val="80000"/>
                </a:lnSpc>
                <a:spcBef>
                  <a:spcPct val="0"/>
                </a:spcBef>
                <a:spcAft>
                  <a:spcPct val="0"/>
                </a:spcAft>
              </a:pPr>
              <a:r>
                <a:rPr lang="en-AU" sz="2400" dirty="0" smtClean="0">
                  <a:solidFill>
                    <a:prstClr val="black"/>
                  </a:solidFill>
                  <a:latin typeface="Calibri" pitchFamily="34" charset="0"/>
                </a:rPr>
                <a:t>V.31  God saw all that he had made, and it was very good. And there was </a:t>
              </a:r>
              <a:r>
                <a:rPr lang="en-AU" sz="3200" b="1" dirty="0" smtClean="0">
                  <a:solidFill>
                    <a:srgbClr val="C00000"/>
                  </a:solidFill>
                  <a:latin typeface="Calibri" pitchFamily="34" charset="0"/>
                </a:rPr>
                <a:t>evening</a:t>
              </a:r>
              <a:r>
                <a:rPr lang="en-AU" sz="2400" dirty="0" smtClean="0">
                  <a:solidFill>
                    <a:prstClr val="black"/>
                  </a:solidFill>
                  <a:latin typeface="Calibri" pitchFamily="34" charset="0"/>
                </a:rPr>
                <a:t>, and there was </a:t>
              </a:r>
              <a:r>
                <a:rPr lang="en-AU" sz="3400" b="1" dirty="0" smtClean="0">
                  <a:solidFill>
                    <a:srgbClr val="C00000"/>
                  </a:solidFill>
                  <a:latin typeface="Calibri" pitchFamily="34" charset="0"/>
                </a:rPr>
                <a:t>morning</a:t>
              </a:r>
              <a:r>
                <a:rPr lang="en-AU" sz="2400" dirty="0" smtClean="0">
                  <a:solidFill>
                    <a:prstClr val="black"/>
                  </a:solidFill>
                  <a:latin typeface="Calibri" pitchFamily="34" charset="0"/>
                </a:rPr>
                <a:t>—the </a:t>
              </a:r>
              <a:r>
                <a:rPr lang="en-AU" sz="3400" b="1" dirty="0" smtClean="0">
                  <a:solidFill>
                    <a:srgbClr val="C00000"/>
                  </a:solidFill>
                  <a:latin typeface="Calibri" pitchFamily="34" charset="0"/>
                </a:rPr>
                <a:t>sixth</a:t>
              </a:r>
              <a:r>
                <a:rPr lang="en-AU" sz="2400" dirty="0" smtClean="0">
                  <a:solidFill>
                    <a:prstClr val="black"/>
                  </a:solidFill>
                  <a:latin typeface="Calibri" pitchFamily="34" charset="0"/>
                </a:rPr>
                <a:t> </a:t>
              </a:r>
              <a:r>
                <a:rPr lang="en-AU" sz="3000" dirty="0" smtClean="0">
                  <a:solidFill>
                    <a:srgbClr val="000099"/>
                  </a:solidFill>
                  <a:latin typeface="Calibri" pitchFamily="34" charset="0"/>
                </a:rPr>
                <a:t>day</a:t>
              </a:r>
              <a:r>
                <a:rPr lang="en-AU" sz="2400" dirty="0" smtClean="0">
                  <a:solidFill>
                    <a:prstClr val="black"/>
                  </a:solidFill>
                  <a:latin typeface="Calibri" pitchFamily="34" charset="0"/>
                </a:rPr>
                <a:t>.</a:t>
              </a:r>
              <a:endParaRPr lang="en-AU" sz="2400" dirty="0">
                <a:solidFill>
                  <a:prstClr val="black"/>
                </a:solidFill>
                <a:latin typeface="Calibri" pitchFamily="34" charset="0"/>
              </a:endParaRPr>
            </a:p>
          </p:txBody>
        </p:sp>
        <p:pic>
          <p:nvPicPr>
            <p:cNvPr id="2792455" name="Picture 7"/>
            <p:cNvPicPr>
              <a:picLocks noChangeAspect="1" noChangeArrowheads="1"/>
            </p:cNvPicPr>
            <p:nvPr/>
          </p:nvPicPr>
          <p:blipFill>
            <a:blip r:embed="rId8" cstate="print"/>
            <a:srcRect/>
            <a:stretch>
              <a:fillRect/>
            </a:stretch>
          </p:blipFill>
          <p:spPr bwMode="auto">
            <a:xfrm>
              <a:off x="539552" y="5733256"/>
              <a:ext cx="704850" cy="800100"/>
            </a:xfrm>
            <a:prstGeom prst="rect">
              <a:avLst/>
            </a:prstGeom>
            <a:noFill/>
            <a:ln w="9525">
              <a:noFill/>
              <a:miter lim="800000"/>
              <a:headEnd/>
              <a:tailEnd/>
            </a:ln>
          </p:spPr>
        </p:pic>
      </p:grpSp>
    </p:spTree>
    <p:extLst>
      <p:ext uri="{BB962C8B-B14F-4D97-AF65-F5344CB8AC3E}">
        <p14:creationId xmlns:p14="http://schemas.microsoft.com/office/powerpoint/2010/main" val="437785083"/>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par>
                          <p:cTn id="18" fill="hold">
                            <p:stCondLst>
                              <p:cond delay="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1000"/>
                            </p:stCondLst>
                            <p:childTnLst>
                              <p:par>
                                <p:cTn id="23" presetID="22" presetClass="entr" presetSubtype="8"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81000" y="304800"/>
            <a:ext cx="4419600" cy="6178858"/>
          </a:xfrm>
          <a:prstGeom prst="rect">
            <a:avLst/>
          </a:prstGeom>
          <a:noFill/>
          <a:ln w="9525">
            <a:noFill/>
            <a:miter lim="800000"/>
            <a:headEnd/>
            <a:tailEnd/>
          </a:ln>
        </p:spPr>
      </p:pic>
      <p:sp>
        <p:nvSpPr>
          <p:cNvPr id="3" name="TextBox 2"/>
          <p:cNvSpPr txBox="1"/>
          <p:nvPr/>
        </p:nvSpPr>
        <p:spPr>
          <a:xfrm>
            <a:off x="4876800" y="1600200"/>
            <a:ext cx="4038600" cy="3847207"/>
          </a:xfrm>
          <a:prstGeom prst="rect">
            <a:avLst/>
          </a:prstGeom>
          <a:noFill/>
        </p:spPr>
        <p:txBody>
          <a:bodyPr wrap="square" rtlCol="0">
            <a:spAutoFit/>
          </a:bodyPr>
          <a:lstStyle/>
          <a:p>
            <a:pPr algn="ctr" defTabSz="914400"/>
            <a:r>
              <a:rPr lang="en-AU" sz="3200" dirty="0" smtClean="0">
                <a:solidFill>
                  <a:srgbClr val="C00000"/>
                </a:solidFill>
              </a:rPr>
              <a:t>Neil </a:t>
            </a:r>
            <a:r>
              <a:rPr lang="en-AU" sz="3200" dirty="0" err="1" smtClean="0">
                <a:solidFill>
                  <a:srgbClr val="C00000"/>
                </a:solidFill>
              </a:rPr>
              <a:t>deGrasse</a:t>
            </a:r>
            <a:r>
              <a:rPr lang="en-AU" sz="3200" dirty="0" smtClean="0">
                <a:solidFill>
                  <a:srgbClr val="C00000"/>
                </a:solidFill>
              </a:rPr>
              <a:t> Tyson</a:t>
            </a:r>
          </a:p>
          <a:p>
            <a:pPr algn="ctr" defTabSz="914400"/>
            <a:endParaRPr lang="en-AU" sz="3200" dirty="0" smtClean="0">
              <a:solidFill>
                <a:srgbClr val="C00000"/>
              </a:solidFill>
            </a:endParaRPr>
          </a:p>
          <a:p>
            <a:pPr algn="ctr" defTabSz="914400"/>
            <a:endParaRPr lang="en-AU" dirty="0" smtClean="0">
              <a:solidFill>
                <a:prstClr val="black"/>
              </a:solidFill>
            </a:endParaRPr>
          </a:p>
          <a:p>
            <a:pPr algn="ctr" defTabSz="914400"/>
            <a:r>
              <a:rPr lang="en-AU" sz="5400" dirty="0" smtClean="0">
                <a:solidFill>
                  <a:srgbClr val="002060"/>
                </a:solidFill>
                <a:latin typeface="Calibri" pitchFamily="34" charset="0"/>
              </a:rPr>
              <a:t>Does the universe have a purpose?</a:t>
            </a:r>
            <a:endParaRPr lang="en-AU" sz="5400" dirty="0">
              <a:solidFill>
                <a:srgbClr val="002060"/>
              </a:solidFill>
              <a:latin typeface="Calibri"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652463" y="1381125"/>
            <a:ext cx="7837487" cy="4095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109663" y="1381125"/>
            <a:ext cx="6923087" cy="40957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3.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_rels/theme24.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0.xml><?xml version="1.0" encoding="utf-8"?>
<a:theme xmlns:a="http://schemas.openxmlformats.org/drawingml/2006/main" name="4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1.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Default Design">
  <a:themeElements>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6.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9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bg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bg1"/>
          </a:solidFill>
          <a:prstDash val="solid"/>
          <a:round/>
          <a:headEnd type="none" w="med" len="med"/>
          <a:tailEnd type="none" w="med" len="med"/>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3200" b="0" i="0" u="none" strike="noStrike" cap="none" normalizeH="0" baseline="0" smtClean="0">
            <a:ln>
              <a:noFill/>
            </a:ln>
            <a:solidFill>
              <a:srgbClr val="FFFF00"/>
            </a:solidFill>
            <a:effectLst/>
            <a:latin typeface="Helvetica" pitchFamily="34" charset="0"/>
          </a:defRPr>
        </a:defPPr>
      </a:lstStyle>
    </a:lnDef>
  </a:objectDefaults>
  <a:extraClrSchemeLst>
    <a:extraClrScheme>
      <a:clrScheme name="9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9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9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9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9.xml><?xml version="1.0" encoding="utf-8"?>
<a:theme xmlns:a="http://schemas.openxmlformats.org/drawingml/2006/main" name="3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8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5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3.xml><?xml version="1.0" encoding="utf-8"?>
<a:theme xmlns:a="http://schemas.openxmlformats.org/drawingml/2006/main" name="6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4.xml><?xml version="1.0" encoding="utf-8"?>
<a:theme xmlns:a="http://schemas.openxmlformats.org/drawingml/2006/main" name="7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5.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5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MS PGothic"/>
        <a:cs typeface=""/>
      </a:majorFont>
      <a:minorFont>
        <a:latin typeface="Calibri"/>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1_2013 Supercamp templates Blue - Cop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0_Default Design">
  <a:themeElements>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8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8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8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8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8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8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8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8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8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8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8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8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0.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13.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3.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4.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5.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6.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7.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8.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9.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emplate>2013 Supercamp templates Orange - Copy</Template>
  <TotalTime>10154</TotalTime>
  <Words>5065</Words>
  <Application>Microsoft Macintosh PowerPoint</Application>
  <PresentationFormat>On-screen Show (4:3)</PresentationFormat>
  <Paragraphs>619</Paragraphs>
  <Slides>141</Slides>
  <Notes>136</Notes>
  <HiddenSlides>0</HiddenSlides>
  <MMClips>0</MMClips>
  <ScaleCrop>false</ScaleCrop>
  <HeadingPairs>
    <vt:vector size="4" baseType="variant">
      <vt:variant>
        <vt:lpstr>Theme</vt:lpstr>
      </vt:variant>
      <vt:variant>
        <vt:i4>25</vt:i4>
      </vt:variant>
      <vt:variant>
        <vt:lpstr>Slide Titles</vt:lpstr>
      </vt:variant>
      <vt:variant>
        <vt:i4>141</vt:i4>
      </vt:variant>
    </vt:vector>
  </HeadingPairs>
  <TitlesOfParts>
    <vt:vector size="166" baseType="lpstr">
      <vt:lpstr>Trek</vt:lpstr>
      <vt:lpstr>8_Blank Presentation</vt:lpstr>
      <vt:lpstr>23_Office Theme</vt:lpstr>
      <vt:lpstr>15_Office Theme</vt:lpstr>
      <vt:lpstr>11_2013 Supercamp templates Blue - Copy</vt:lpstr>
      <vt:lpstr>10_Default Design</vt:lpstr>
      <vt:lpstr>12_Blank Presentation</vt:lpstr>
      <vt:lpstr>13_Blank Presentation</vt:lpstr>
      <vt:lpstr>11_Default Design</vt:lpstr>
      <vt:lpstr>4_Trek</vt:lpstr>
      <vt:lpstr>17_Blank Presentation</vt:lpstr>
      <vt:lpstr>1_Trek</vt:lpstr>
      <vt:lpstr>2_Default Design</vt:lpstr>
      <vt:lpstr>12_Default Design</vt:lpstr>
      <vt:lpstr>2_Trek</vt:lpstr>
      <vt:lpstr>9_Default Design</vt:lpstr>
      <vt:lpstr>Blank Presentation</vt:lpstr>
      <vt:lpstr>23_Trek</vt:lpstr>
      <vt:lpstr>3_Trek</vt:lpstr>
      <vt:lpstr>Office Theme</vt:lpstr>
      <vt:lpstr>5_Trek</vt:lpstr>
      <vt:lpstr>3_Office Theme</vt:lpstr>
      <vt:lpstr>6_Trek</vt:lpstr>
      <vt:lpstr>7_Trek</vt:lpstr>
      <vt:lpstr>8_Default Design</vt:lpstr>
      <vt:lpstr>To test whole         slide is visible</vt:lpstr>
      <vt:lpstr>PowerPoint Presentation</vt:lpstr>
      <vt:lpstr>PowerPoint Presentation</vt:lpstr>
      <vt:lpstr>PowerPoint Presentation</vt:lpstr>
      <vt:lpstr>PowerPoint Presentation</vt:lpstr>
      <vt:lpstr>PowerPoint Presentation</vt:lpstr>
      <vt:lpstr>PowerPoint Presentation</vt:lpstr>
      <vt:lpstr>Is evolution true or false?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 spectrometer Ar/Ar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Ark at sea</vt:lpstr>
      <vt:lpstr>Dinos fleeing wave</vt:lpstr>
      <vt:lpstr>PowerPoint Presentation</vt:lpstr>
      <vt:lpstr>Ichthyosaur giving birth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Different Interpretations of Results</vt:lpstr>
      <vt:lpstr>PowerPoint Presentation</vt:lpstr>
      <vt:lpstr>Different interpretations of the results.</vt:lpstr>
      <vt:lpstr>PowerPoint Presentation</vt:lpstr>
      <vt:lpstr>PowerPoint Presentation</vt:lpstr>
      <vt:lpstr>PowerPoint Presentation</vt:lpstr>
      <vt:lpstr>PowerPoint Presentation</vt:lpstr>
      <vt:lpstr>PowerPoint Presentation</vt:lpstr>
      <vt:lpstr>Adam to Christ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pet 3:8. One day is as 1000 years</vt:lpstr>
      <vt:lpstr>2 pet 3:8. One day is as 1000 years</vt:lpstr>
      <vt:lpstr>Jonah, 3 days or 3000 years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Hat entombed in limestone</vt:lpstr>
      <vt:lpstr>The Amazing Stone bears</vt:lpstr>
      <vt:lpstr>PowerPoint Presentation</vt:lpstr>
      <vt:lpstr>PowerPoint Presentation</vt:lpstr>
      <vt:lpstr>PowerPoint Presentation</vt:lpstr>
      <vt:lpstr>Earth from space</vt:lpstr>
      <vt:lpstr>PowerPoint Presentation</vt:lpstr>
      <vt:lpstr>PowerPoint Presentation</vt:lpstr>
      <vt:lpstr>PowerPoint Presentation</vt:lpstr>
      <vt:lpstr>PowerPoint Presentation</vt:lpstr>
      <vt:lpstr>Jupiter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Uses of Day outside Genesis - 2</vt:lpstr>
      <vt:lpstr>Uses of Day outside Genesis - 3</vt:lpstr>
      <vt:lpstr>Uses of Day outside Genesis - 4</vt:lpstr>
      <vt:lpstr>Uses of Day outside Genesis - 5</vt:lpstr>
      <vt:lpstr>PowerPoint Presentation</vt:lpstr>
      <vt:lpstr>PowerPoint Presentation</vt:lpstr>
      <vt:lpstr>PowerPoint Presentation</vt:lpstr>
      <vt:lpstr>PowerPoint Presentation</vt:lpstr>
      <vt:lpstr>PowerPoint Presentation</vt:lpstr>
      <vt:lpstr>PowerPoint Presentation</vt:lpstr>
      <vt:lpstr>Creation link at BibleStudyDownloads.org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Tasman Walker</dc:creator>
  <cp:lastModifiedBy>Rick Griffith</cp:lastModifiedBy>
  <cp:revision>713</cp:revision>
  <dcterms:created xsi:type="dcterms:W3CDTF">2012-12-20T06:27:59Z</dcterms:created>
  <dcterms:modified xsi:type="dcterms:W3CDTF">2016-10-01T11:20:53Z</dcterms:modified>
</cp:coreProperties>
</file>